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7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8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9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0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1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2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3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764" r:id="rId2"/>
    <p:sldMasterId id="2147483779" r:id="rId3"/>
    <p:sldMasterId id="2147483949" r:id="rId4"/>
    <p:sldMasterId id="2147484039" r:id="rId5"/>
    <p:sldMasterId id="2147484084" r:id="rId6"/>
    <p:sldMasterId id="2147484099" r:id="rId7"/>
    <p:sldMasterId id="2147484254" r:id="rId8"/>
    <p:sldMasterId id="2147484301" r:id="rId9"/>
    <p:sldMasterId id="2147484302" r:id="rId10"/>
    <p:sldMasterId id="2147484437" r:id="rId11"/>
    <p:sldMasterId id="2147484449" r:id="rId12"/>
    <p:sldMasterId id="2147484461" r:id="rId13"/>
    <p:sldMasterId id="2147484666" r:id="rId14"/>
  </p:sldMasterIdLst>
  <p:notesMasterIdLst>
    <p:notesMasterId r:id="rId124"/>
  </p:notesMasterIdLst>
  <p:handoutMasterIdLst>
    <p:handoutMasterId r:id="rId125"/>
  </p:handoutMasterIdLst>
  <p:sldIdLst>
    <p:sldId id="2238" r:id="rId15"/>
    <p:sldId id="1997" r:id="rId16"/>
    <p:sldId id="2179" r:id="rId17"/>
    <p:sldId id="2001" r:id="rId18"/>
    <p:sldId id="2003" r:id="rId19"/>
    <p:sldId id="2004" r:id="rId20"/>
    <p:sldId id="2005" r:id="rId21"/>
    <p:sldId id="2263" r:id="rId22"/>
    <p:sldId id="2234" r:id="rId23"/>
    <p:sldId id="2008" r:id="rId24"/>
    <p:sldId id="2148" r:id="rId25"/>
    <p:sldId id="2013" r:id="rId26"/>
    <p:sldId id="2143" r:id="rId27"/>
    <p:sldId id="2149" r:id="rId28"/>
    <p:sldId id="2150" r:id="rId29"/>
    <p:sldId id="2269" r:id="rId30"/>
    <p:sldId id="2015" r:id="rId31"/>
    <p:sldId id="2180" r:id="rId32"/>
    <p:sldId id="1600" r:id="rId33"/>
    <p:sldId id="2187" r:id="rId34"/>
    <p:sldId id="2258" r:id="rId35"/>
    <p:sldId id="2057" r:id="rId36"/>
    <p:sldId id="2059" r:id="rId37"/>
    <p:sldId id="2060" r:id="rId38"/>
    <p:sldId id="2062" r:id="rId39"/>
    <p:sldId id="2064" r:id="rId40"/>
    <p:sldId id="2260" r:id="rId41"/>
    <p:sldId id="2072" r:id="rId42"/>
    <p:sldId id="1850" r:id="rId43"/>
    <p:sldId id="1944" r:id="rId44"/>
    <p:sldId id="1697" r:id="rId45"/>
    <p:sldId id="2326" r:id="rId46"/>
    <p:sldId id="1993" r:id="rId47"/>
    <p:sldId id="2146" r:id="rId48"/>
    <p:sldId id="2300" r:id="rId49"/>
    <p:sldId id="2301" r:id="rId50"/>
    <p:sldId id="2302" r:id="rId51"/>
    <p:sldId id="2303" r:id="rId52"/>
    <p:sldId id="2304" r:id="rId53"/>
    <p:sldId id="2127" r:id="rId54"/>
    <p:sldId id="1695" r:id="rId55"/>
    <p:sldId id="1698" r:id="rId56"/>
    <p:sldId id="1700" r:id="rId57"/>
    <p:sldId id="2186" r:id="rId58"/>
    <p:sldId id="1705" r:id="rId59"/>
    <p:sldId id="1785" r:id="rId60"/>
    <p:sldId id="1708" r:id="rId61"/>
    <p:sldId id="1713" r:id="rId62"/>
    <p:sldId id="1709" r:id="rId63"/>
    <p:sldId id="2108" r:id="rId64"/>
    <p:sldId id="1851" r:id="rId65"/>
    <p:sldId id="1956" r:id="rId66"/>
    <p:sldId id="1858" r:id="rId67"/>
    <p:sldId id="2207" r:id="rId68"/>
    <p:sldId id="2202" r:id="rId69"/>
    <p:sldId id="2201" r:id="rId70"/>
    <p:sldId id="2203" r:id="rId71"/>
    <p:sldId id="2296" r:id="rId72"/>
    <p:sldId id="2104" r:id="rId73"/>
    <p:sldId id="2105" r:id="rId74"/>
    <p:sldId id="2305" r:id="rId75"/>
    <p:sldId id="2306" r:id="rId76"/>
    <p:sldId id="2307" r:id="rId77"/>
    <p:sldId id="2308" r:id="rId78"/>
    <p:sldId id="2309" r:id="rId79"/>
    <p:sldId id="2310" r:id="rId80"/>
    <p:sldId id="2210" r:id="rId81"/>
    <p:sldId id="2209" r:id="rId82"/>
    <p:sldId id="2322" r:id="rId83"/>
    <p:sldId id="2271" r:id="rId84"/>
    <p:sldId id="2221" r:id="rId85"/>
    <p:sldId id="2193" r:id="rId86"/>
    <p:sldId id="2194" r:id="rId87"/>
    <p:sldId id="2325" r:id="rId88"/>
    <p:sldId id="2196" r:id="rId89"/>
    <p:sldId id="2197" r:id="rId90"/>
    <p:sldId id="2198" r:id="rId91"/>
    <p:sldId id="2199" r:id="rId92"/>
    <p:sldId id="2227" r:id="rId93"/>
    <p:sldId id="2321" r:id="rId94"/>
    <p:sldId id="2228" r:id="rId95"/>
    <p:sldId id="2229" r:id="rId96"/>
    <p:sldId id="2112" r:id="rId97"/>
    <p:sldId id="2206" r:id="rId98"/>
    <p:sldId id="2114" r:id="rId99"/>
    <p:sldId id="2204" r:id="rId100"/>
    <p:sldId id="2259" r:id="rId101"/>
    <p:sldId id="2205" r:id="rId102"/>
    <p:sldId id="2094" r:id="rId103"/>
    <p:sldId id="2097" r:id="rId104"/>
    <p:sldId id="2098" r:id="rId105"/>
    <p:sldId id="2099" r:id="rId106"/>
    <p:sldId id="2100" r:id="rId107"/>
    <p:sldId id="2101" r:id="rId108"/>
    <p:sldId id="2102" r:id="rId109"/>
    <p:sldId id="2041" r:id="rId110"/>
    <p:sldId id="2233" r:id="rId111"/>
    <p:sldId id="2268" r:id="rId112"/>
    <p:sldId id="2317" r:id="rId113"/>
    <p:sldId id="2319" r:id="rId114"/>
    <p:sldId id="2324" r:id="rId115"/>
    <p:sldId id="2312" r:id="rId116"/>
    <p:sldId id="2313" r:id="rId117"/>
    <p:sldId id="2314" r:id="rId118"/>
    <p:sldId id="2315" r:id="rId119"/>
    <p:sldId id="2316" r:id="rId120"/>
    <p:sldId id="2298" r:id="rId121"/>
    <p:sldId id="2297" r:id="rId122"/>
    <p:sldId id="2318" r:id="rId123"/>
  </p:sldIdLst>
  <p:sldSz cx="9144000" cy="6858000" type="screen4x3"/>
  <p:notesSz cx="9926638" cy="6797675"/>
  <p:defaultTextStyle>
    <a:defPPr>
      <a:defRPr lang="es-ES_tradnl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808000"/>
    <a:srgbClr val="CC9B00"/>
    <a:srgbClr val="663300"/>
    <a:srgbClr val="FFFF00"/>
    <a:srgbClr val="FFFF99"/>
    <a:srgbClr val="C0C0C0"/>
    <a:srgbClr val="66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34" autoAdjust="0"/>
    <p:restoredTop sz="94558" autoAdjust="0"/>
  </p:normalViewPr>
  <p:slideViewPr>
    <p:cSldViewPr>
      <p:cViewPr varScale="1">
        <p:scale>
          <a:sx n="109" d="100"/>
          <a:sy n="109" d="100"/>
        </p:scale>
        <p:origin x="108" y="8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48"/>
    </p:cViewPr>
  </p:sorterViewPr>
  <p:notesViewPr>
    <p:cSldViewPr>
      <p:cViewPr varScale="1">
        <p:scale>
          <a:sx n="72" d="100"/>
          <a:sy n="72" d="100"/>
        </p:scale>
        <p:origin x="-744" y="-102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117" Type="http://schemas.openxmlformats.org/officeDocument/2006/relationships/slide" Target="slides/slide103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slide" Target="slides/slide70.xml"/><Relationship Id="rId89" Type="http://schemas.openxmlformats.org/officeDocument/2006/relationships/slide" Target="slides/slide75.xml"/><Relationship Id="rId112" Type="http://schemas.openxmlformats.org/officeDocument/2006/relationships/slide" Target="slides/slide98.xml"/><Relationship Id="rId16" Type="http://schemas.openxmlformats.org/officeDocument/2006/relationships/slide" Target="slides/slide2.xml"/><Relationship Id="rId107" Type="http://schemas.openxmlformats.org/officeDocument/2006/relationships/slide" Target="slides/slide9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102" Type="http://schemas.openxmlformats.org/officeDocument/2006/relationships/slide" Target="slides/slide88.xml"/><Relationship Id="rId123" Type="http://schemas.openxmlformats.org/officeDocument/2006/relationships/slide" Target="slides/slide109.xml"/><Relationship Id="rId12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6.xml"/><Relationship Id="rId95" Type="http://schemas.openxmlformats.org/officeDocument/2006/relationships/slide" Target="slides/slide81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77" Type="http://schemas.openxmlformats.org/officeDocument/2006/relationships/slide" Target="slides/slide63.xml"/><Relationship Id="rId100" Type="http://schemas.openxmlformats.org/officeDocument/2006/relationships/slide" Target="slides/slide86.xml"/><Relationship Id="rId105" Type="http://schemas.openxmlformats.org/officeDocument/2006/relationships/slide" Target="slides/slide91.xml"/><Relationship Id="rId113" Type="http://schemas.openxmlformats.org/officeDocument/2006/relationships/slide" Target="slides/slide99.xml"/><Relationship Id="rId118" Type="http://schemas.openxmlformats.org/officeDocument/2006/relationships/slide" Target="slides/slide104.xml"/><Relationship Id="rId12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93" Type="http://schemas.openxmlformats.org/officeDocument/2006/relationships/slide" Target="slides/slide79.xml"/><Relationship Id="rId98" Type="http://schemas.openxmlformats.org/officeDocument/2006/relationships/slide" Target="slides/slide84.xml"/><Relationship Id="rId121" Type="http://schemas.openxmlformats.org/officeDocument/2006/relationships/slide" Target="slides/slide10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103" Type="http://schemas.openxmlformats.org/officeDocument/2006/relationships/slide" Target="slides/slide89.xml"/><Relationship Id="rId108" Type="http://schemas.openxmlformats.org/officeDocument/2006/relationships/slide" Target="slides/slide94.xml"/><Relationship Id="rId116" Type="http://schemas.openxmlformats.org/officeDocument/2006/relationships/slide" Target="slides/slide102.xml"/><Relationship Id="rId124" Type="http://schemas.openxmlformats.org/officeDocument/2006/relationships/notesMaster" Target="notesMasters/notesMaster1.xml"/><Relationship Id="rId129" Type="http://schemas.openxmlformats.org/officeDocument/2006/relationships/tableStyles" Target="tableStyles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91" Type="http://schemas.openxmlformats.org/officeDocument/2006/relationships/slide" Target="slides/slide77.xml"/><Relationship Id="rId96" Type="http://schemas.openxmlformats.org/officeDocument/2006/relationships/slide" Target="slides/slide82.xml"/><Relationship Id="rId111" Type="http://schemas.openxmlformats.org/officeDocument/2006/relationships/slide" Target="slides/slide9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6" Type="http://schemas.openxmlformats.org/officeDocument/2006/relationships/slide" Target="slides/slide92.xml"/><Relationship Id="rId114" Type="http://schemas.openxmlformats.org/officeDocument/2006/relationships/slide" Target="slides/slide100.xml"/><Relationship Id="rId119" Type="http://schemas.openxmlformats.org/officeDocument/2006/relationships/slide" Target="slides/slide105.xml"/><Relationship Id="rId12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94" Type="http://schemas.openxmlformats.org/officeDocument/2006/relationships/slide" Target="slides/slide80.xml"/><Relationship Id="rId99" Type="http://schemas.openxmlformats.org/officeDocument/2006/relationships/slide" Target="slides/slide85.xml"/><Relationship Id="rId101" Type="http://schemas.openxmlformats.org/officeDocument/2006/relationships/slide" Target="slides/slide87.xml"/><Relationship Id="rId122" Type="http://schemas.openxmlformats.org/officeDocument/2006/relationships/slide" Target="slides/slide10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109" Type="http://schemas.openxmlformats.org/officeDocument/2006/relationships/slide" Target="slides/slide9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slide" Target="slides/slide83.xml"/><Relationship Id="rId104" Type="http://schemas.openxmlformats.org/officeDocument/2006/relationships/slide" Target="slides/slide90.xml"/><Relationship Id="rId120" Type="http://schemas.openxmlformats.org/officeDocument/2006/relationships/slide" Target="slides/slide106.xml"/><Relationship Id="rId125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slide" Target="slides/slide73.xml"/><Relationship Id="rId110" Type="http://schemas.openxmlformats.org/officeDocument/2006/relationships/slide" Target="slides/slide96.xml"/><Relationship Id="rId115" Type="http://schemas.openxmlformats.org/officeDocument/2006/relationships/slide" Target="slides/slide101.xml"/><Relationship Id="rId61" Type="http://schemas.openxmlformats.org/officeDocument/2006/relationships/slide" Target="slides/slide47.xml"/><Relationship Id="rId82" Type="http://schemas.openxmlformats.org/officeDocument/2006/relationships/slide" Target="slides/slide6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57" tIns="45928" rIns="91857" bIns="45928" numCol="1" anchor="t" anchorCtr="0" compatLnSpc="1">
            <a:prstTxWarp prst="textNoShape">
              <a:avLst/>
            </a:prstTxWarp>
          </a:bodyPr>
          <a:lstStyle>
            <a:lvl1pPr algn="l" defTabSz="913630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4513" y="0"/>
            <a:ext cx="4302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57" tIns="45928" rIns="91857" bIns="45928" numCol="1" anchor="t" anchorCtr="0" compatLnSpc="1">
            <a:prstTxWarp prst="textNoShape">
              <a:avLst/>
            </a:prstTxWarp>
          </a:bodyPr>
          <a:lstStyle>
            <a:lvl1pPr algn="r" defTabSz="913630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375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9538"/>
            <a:ext cx="4302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57" tIns="45928" rIns="91857" bIns="45928" numCol="1" anchor="b" anchorCtr="0" compatLnSpc="1">
            <a:prstTxWarp prst="textNoShape">
              <a:avLst/>
            </a:prstTxWarp>
          </a:bodyPr>
          <a:lstStyle>
            <a:lvl1pPr algn="l" defTabSz="913630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375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4513" y="6459538"/>
            <a:ext cx="4302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57" tIns="45928" rIns="91857" bIns="45928" numCol="1" anchor="b" anchorCtr="0" compatLnSpc="1">
            <a:prstTxWarp prst="textNoShape">
              <a:avLst/>
            </a:prstTxWarp>
          </a:bodyPr>
          <a:lstStyle>
            <a:lvl1pPr algn="r" defTabSz="913630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E70BF873-1947-4655-AE41-0BA54B88BCD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10026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857" tIns="45928" rIns="91857" bIns="45928" numCol="1" anchor="ctr" anchorCtr="0" compatLnSpc="1">
            <a:prstTxWarp prst="textNoShape">
              <a:avLst/>
            </a:prstTxWarp>
          </a:bodyPr>
          <a:lstStyle>
            <a:lvl1pPr algn="l" defTabSz="913630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4513" y="0"/>
            <a:ext cx="4302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857" tIns="45928" rIns="91857" bIns="45928" numCol="1" anchor="ctr" anchorCtr="0" compatLnSpc="1">
            <a:prstTxWarp prst="textNoShape">
              <a:avLst/>
            </a:prstTxWarp>
          </a:bodyPr>
          <a:lstStyle>
            <a:lvl1pPr algn="r" defTabSz="913630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44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5488" y="509588"/>
            <a:ext cx="3398837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5563" y="3228975"/>
            <a:ext cx="7275512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857" tIns="45928" rIns="91857" bIns="4592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noProof="0"/>
              <a:t>Haga clic para modificar el estilo de texto del patrón</a:t>
            </a:r>
          </a:p>
          <a:p>
            <a:pPr lvl="1"/>
            <a:r>
              <a:rPr lang="es-ES_tradnl" noProof="0"/>
              <a:t>Segundo nivel</a:t>
            </a:r>
          </a:p>
          <a:p>
            <a:pPr lvl="2"/>
            <a:r>
              <a:rPr lang="es-ES_tradnl" noProof="0"/>
              <a:t>Tercer nivel</a:t>
            </a:r>
          </a:p>
          <a:p>
            <a:pPr lvl="3"/>
            <a:r>
              <a:rPr lang="es-ES_tradnl" noProof="0"/>
              <a:t>Cuarto nivel</a:t>
            </a:r>
          </a:p>
          <a:p>
            <a:pPr lvl="4"/>
            <a:r>
              <a:rPr lang="es-ES_tradnl" noProof="0"/>
              <a:t>Quinto nivel</a:t>
            </a:r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9538"/>
            <a:ext cx="4302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857" tIns="45928" rIns="91857" bIns="45928" numCol="1" anchor="b" anchorCtr="0" compatLnSpc="1">
            <a:prstTxWarp prst="textNoShape">
              <a:avLst/>
            </a:prstTxWarp>
          </a:bodyPr>
          <a:lstStyle>
            <a:lvl1pPr algn="l" defTabSz="913630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249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4513" y="6459538"/>
            <a:ext cx="4302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857" tIns="45928" rIns="91857" bIns="45928" numCol="1" anchor="b" anchorCtr="0" compatLnSpc="1">
            <a:prstTxWarp prst="textNoShape">
              <a:avLst/>
            </a:prstTxWarp>
          </a:bodyPr>
          <a:lstStyle>
            <a:lvl1pPr algn="r" defTabSz="913630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DC64598C-8A01-4472-9D0D-B789D07B7683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530621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a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 txBox="1">
            <a:spLocks noGrp="1" noChangeArrowheads="1"/>
          </p:cNvSpPr>
          <p:nvPr/>
        </p:nvSpPr>
        <p:spPr bwMode="auto">
          <a:xfrm>
            <a:off x="5624513" y="6459538"/>
            <a:ext cx="4302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857" tIns="45928" rIns="91857" bIns="45928" anchor="b"/>
          <a:lstStyle/>
          <a:p>
            <a:pPr algn="r" defTabSz="909638" eaLnBrk="0" hangingPunct="0"/>
            <a:fld id="{15A61A6D-0E6A-4F01-BC3D-D3CA89B8B967}" type="slidenum">
              <a:rPr lang="es-ES_tradnl" sz="1200"/>
              <a:pPr algn="r" defTabSz="909638" eaLnBrk="0" hangingPunct="0"/>
              <a:t>20</a:t>
            </a:fld>
            <a:endParaRPr lang="es-ES_tradnl" sz="120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a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a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a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a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a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a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a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850" tIns="45924" rIns="91850" bIns="45924"/>
          <a:lstStyle/>
          <a:p>
            <a:endParaRPr lang="ca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a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850" tIns="45924" rIns="91850" bIns="45924"/>
          <a:lstStyle/>
          <a:p>
            <a:endParaRPr lang="ca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 txBox="1">
            <a:spLocks noGrp="1" noChangeArrowheads="1"/>
          </p:cNvSpPr>
          <p:nvPr/>
        </p:nvSpPr>
        <p:spPr bwMode="auto">
          <a:xfrm>
            <a:off x="5626100" y="6457950"/>
            <a:ext cx="43005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865" tIns="45932" rIns="91865" bIns="45932" anchor="b"/>
          <a:lstStyle/>
          <a:p>
            <a:pPr algn="r" defTabSz="909638" eaLnBrk="0" hangingPunct="0"/>
            <a:fld id="{54127F1B-C6CD-444C-8738-2437FBF7C9C3}" type="slidenum">
              <a:rPr lang="es-ES_tradnl" sz="1200"/>
              <a:pPr algn="r" defTabSz="909638" eaLnBrk="0" hangingPunct="0"/>
              <a:t>2</a:t>
            </a:fld>
            <a:endParaRPr lang="es-ES_tradnl" sz="120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3900" y="509588"/>
            <a:ext cx="3398838" cy="2549525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2188" y="3228975"/>
            <a:ext cx="7942262" cy="3059113"/>
          </a:xfrm>
          <a:noFill/>
          <a:ln/>
        </p:spPr>
        <p:txBody>
          <a:bodyPr lIns="91865" tIns="45932" rIns="91865" bIns="45932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 txBox="1">
            <a:spLocks noGrp="1" noChangeArrowheads="1"/>
          </p:cNvSpPr>
          <p:nvPr/>
        </p:nvSpPr>
        <p:spPr bwMode="auto">
          <a:xfrm>
            <a:off x="5624513" y="6459538"/>
            <a:ext cx="4302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857" tIns="45928" rIns="91857" bIns="45928" anchor="b"/>
          <a:lstStyle/>
          <a:p>
            <a:pPr algn="r" defTabSz="909638" eaLnBrk="0" hangingPunct="0"/>
            <a:fld id="{E004F8BC-16EC-4348-968C-FA0E4CD9075F}" type="slidenum">
              <a:rPr lang="es-ES_tradnl" sz="1200"/>
              <a:pPr algn="r" defTabSz="909638" eaLnBrk="0" hangingPunct="0"/>
              <a:t>71</a:t>
            </a:fld>
            <a:endParaRPr lang="es-ES_tradnl" sz="1200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a-E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 txBox="1">
            <a:spLocks noGrp="1" noChangeArrowheads="1"/>
          </p:cNvSpPr>
          <p:nvPr/>
        </p:nvSpPr>
        <p:spPr bwMode="auto">
          <a:xfrm>
            <a:off x="5624513" y="6459538"/>
            <a:ext cx="4302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850" tIns="45924" rIns="91850" bIns="45924" anchor="b"/>
          <a:lstStyle/>
          <a:p>
            <a:pPr algn="r" defTabSz="908050" eaLnBrk="0" hangingPunct="0"/>
            <a:fld id="{F956007D-35A5-4671-9237-AB935C38D98A}" type="slidenum">
              <a:rPr lang="es-ES_tradnl" sz="1200"/>
              <a:pPr algn="r" defTabSz="908050" eaLnBrk="0" hangingPunct="0"/>
              <a:t>75</a:t>
            </a:fld>
            <a:endParaRPr lang="es-ES_tradnl" sz="1200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a-E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 txBox="1">
            <a:spLocks noGrp="1" noChangeArrowheads="1"/>
          </p:cNvSpPr>
          <p:nvPr/>
        </p:nvSpPr>
        <p:spPr bwMode="auto">
          <a:xfrm>
            <a:off x="5624513" y="6459538"/>
            <a:ext cx="4302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857" tIns="45928" rIns="91857" bIns="45928" anchor="b"/>
          <a:lstStyle/>
          <a:p>
            <a:pPr algn="r" defTabSz="909638" eaLnBrk="0" hangingPunct="0"/>
            <a:fld id="{6BAD1FE0-29E5-4C0C-B522-6C37E6902C20}" type="slidenum">
              <a:rPr lang="es-ES_tradnl" sz="1200"/>
              <a:pPr algn="r" defTabSz="909638" eaLnBrk="0" hangingPunct="0"/>
              <a:t>77</a:t>
            </a:fld>
            <a:endParaRPr lang="es-ES_tradnl" sz="1200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a-E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 txBox="1">
            <a:spLocks noGrp="1" noChangeArrowheads="1"/>
          </p:cNvSpPr>
          <p:nvPr/>
        </p:nvSpPr>
        <p:spPr bwMode="auto">
          <a:xfrm>
            <a:off x="5624513" y="6459538"/>
            <a:ext cx="4302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857" tIns="45928" rIns="91857" bIns="45928" anchor="b"/>
          <a:lstStyle/>
          <a:p>
            <a:pPr algn="r" defTabSz="909638" eaLnBrk="0" hangingPunct="0"/>
            <a:fld id="{30E421EC-9BA6-4575-8745-B76AE2EB4AC8}" type="slidenum">
              <a:rPr lang="es-ES_tradnl" sz="1200"/>
              <a:pPr algn="r" defTabSz="909638" eaLnBrk="0" hangingPunct="0"/>
              <a:t>79</a:t>
            </a:fld>
            <a:endParaRPr lang="es-ES_tradnl" sz="1200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a-E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 txBox="1">
            <a:spLocks noGrp="1" noChangeArrowheads="1"/>
          </p:cNvSpPr>
          <p:nvPr/>
        </p:nvSpPr>
        <p:spPr bwMode="auto">
          <a:xfrm>
            <a:off x="5624513" y="6459538"/>
            <a:ext cx="4302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857" tIns="45928" rIns="91857" bIns="45928" anchor="b"/>
          <a:lstStyle/>
          <a:p>
            <a:pPr algn="r" defTabSz="909638" eaLnBrk="0" hangingPunct="0"/>
            <a:fld id="{46A164D7-D572-4ABD-A044-37DC37BBB5C0}" type="slidenum">
              <a:rPr lang="es-ES_tradnl" sz="1200"/>
              <a:pPr algn="r" defTabSz="909638" eaLnBrk="0" hangingPunct="0"/>
              <a:t>81</a:t>
            </a:fld>
            <a:endParaRPr lang="es-ES_tradnl" sz="120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a-E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 txBox="1">
            <a:spLocks noGrp="1" noChangeArrowheads="1"/>
          </p:cNvSpPr>
          <p:nvPr/>
        </p:nvSpPr>
        <p:spPr bwMode="auto">
          <a:xfrm>
            <a:off x="5624513" y="6459538"/>
            <a:ext cx="4302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857" tIns="45928" rIns="91857" bIns="45928" anchor="b"/>
          <a:lstStyle/>
          <a:p>
            <a:pPr algn="r" defTabSz="909638" eaLnBrk="0" hangingPunct="0"/>
            <a:fld id="{49E13CEF-9615-4811-813D-9EAD5BBF5C62}" type="slidenum">
              <a:rPr lang="es-ES_tradnl" sz="1200"/>
              <a:pPr algn="r" defTabSz="909638" eaLnBrk="0" hangingPunct="0"/>
              <a:t>84</a:t>
            </a:fld>
            <a:endParaRPr lang="es-ES_tradnl" sz="1200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a-E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 txBox="1">
            <a:spLocks noGrp="1" noChangeArrowheads="1"/>
          </p:cNvSpPr>
          <p:nvPr/>
        </p:nvSpPr>
        <p:spPr bwMode="auto">
          <a:xfrm>
            <a:off x="5624513" y="6459538"/>
            <a:ext cx="4302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857" tIns="45928" rIns="91857" bIns="45928" anchor="b"/>
          <a:lstStyle/>
          <a:p>
            <a:pPr algn="r" defTabSz="909638" eaLnBrk="0" hangingPunct="0"/>
            <a:fld id="{BA792F1A-0BE9-490D-8505-C24D1A618DD6}" type="slidenum">
              <a:rPr lang="es-ES_tradnl" sz="1200"/>
              <a:pPr algn="r" defTabSz="909638" eaLnBrk="0" hangingPunct="0"/>
              <a:t>97</a:t>
            </a:fld>
            <a:endParaRPr lang="es-ES_tradnl" sz="120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a-E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a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 txBox="1">
            <a:spLocks noGrp="1" noChangeArrowheads="1"/>
          </p:cNvSpPr>
          <p:nvPr/>
        </p:nvSpPr>
        <p:spPr bwMode="auto">
          <a:xfrm>
            <a:off x="5626100" y="6457950"/>
            <a:ext cx="43005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865" tIns="45932" rIns="91865" bIns="45932" anchor="b"/>
          <a:lstStyle/>
          <a:p>
            <a:pPr algn="r" defTabSz="909638" eaLnBrk="0" hangingPunct="0"/>
            <a:fld id="{65A26A06-0943-4E7B-A6E1-129D45602CC3}" type="slidenum">
              <a:rPr lang="es-ES_tradnl" sz="1200"/>
              <a:pPr algn="r" defTabSz="909638" eaLnBrk="0" hangingPunct="0"/>
              <a:t>4</a:t>
            </a:fld>
            <a:endParaRPr lang="es-ES_tradnl" sz="120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3900" y="509588"/>
            <a:ext cx="3398838" cy="2549525"/>
          </a:xfr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2188" y="3228975"/>
            <a:ext cx="7942262" cy="3059113"/>
          </a:xfrm>
          <a:noFill/>
          <a:ln/>
        </p:spPr>
        <p:txBody>
          <a:bodyPr lIns="91865" tIns="45932" rIns="91865" bIns="45932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3900" y="509588"/>
            <a:ext cx="3398838" cy="2549525"/>
          </a:xfrm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2188" y="3228975"/>
            <a:ext cx="7942262" cy="3059113"/>
          </a:xfrm>
          <a:noFill/>
          <a:ln/>
        </p:spPr>
        <p:txBody>
          <a:bodyPr lIns="91865" tIns="45932" rIns="91865" bIns="45932"/>
          <a:lstStyle/>
          <a:p>
            <a:endParaRPr lang="ca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3900" y="509588"/>
            <a:ext cx="3398838" cy="2549525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2188" y="3228975"/>
            <a:ext cx="7942262" cy="3059113"/>
          </a:xfrm>
          <a:noFill/>
          <a:ln/>
        </p:spPr>
        <p:txBody>
          <a:bodyPr lIns="91865" tIns="45932" rIns="91865" bIns="45932"/>
          <a:lstStyle/>
          <a:p>
            <a:endParaRPr lang="ca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 txBox="1">
            <a:spLocks noGrp="1" noChangeArrowheads="1"/>
          </p:cNvSpPr>
          <p:nvPr/>
        </p:nvSpPr>
        <p:spPr bwMode="auto">
          <a:xfrm>
            <a:off x="5624513" y="6459538"/>
            <a:ext cx="4302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857" tIns="45928" rIns="91857" bIns="45928" anchor="b"/>
          <a:lstStyle/>
          <a:p>
            <a:pPr algn="r" defTabSz="909638" eaLnBrk="0" hangingPunct="0"/>
            <a:fld id="{18DF3AC4-1363-4B06-B6F2-714B4F8E24D0}" type="slidenum">
              <a:rPr lang="es-ES_tradnl" sz="1200"/>
              <a:pPr algn="r" defTabSz="909638" eaLnBrk="0" hangingPunct="0"/>
              <a:t>10</a:t>
            </a:fld>
            <a:endParaRPr lang="es-ES_tradnl" sz="120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a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 txBox="1">
            <a:spLocks noGrp="1" noChangeArrowheads="1"/>
          </p:cNvSpPr>
          <p:nvPr/>
        </p:nvSpPr>
        <p:spPr bwMode="auto">
          <a:xfrm>
            <a:off x="5624513" y="6459538"/>
            <a:ext cx="4302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857" tIns="45928" rIns="91857" bIns="45928" anchor="b"/>
          <a:lstStyle/>
          <a:p>
            <a:pPr algn="r" defTabSz="909638" eaLnBrk="0" hangingPunct="0"/>
            <a:fld id="{8411E95D-0A17-48BC-BE53-E22F9476DF9F}" type="slidenum">
              <a:rPr lang="es-ES_tradnl" sz="1200"/>
              <a:pPr algn="r" defTabSz="909638" eaLnBrk="0" hangingPunct="0"/>
              <a:t>12</a:t>
            </a:fld>
            <a:endParaRPr lang="es-ES_tradnl" sz="120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a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 txBox="1">
            <a:spLocks noGrp="1" noChangeArrowheads="1"/>
          </p:cNvSpPr>
          <p:nvPr/>
        </p:nvSpPr>
        <p:spPr bwMode="auto">
          <a:xfrm>
            <a:off x="5624513" y="6459538"/>
            <a:ext cx="4302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857" tIns="45928" rIns="91857" bIns="45928" anchor="b"/>
          <a:lstStyle/>
          <a:p>
            <a:pPr algn="r" defTabSz="909638" eaLnBrk="0" hangingPunct="0"/>
            <a:fld id="{97CD07EE-C9A3-4841-BAF2-7A00311A01DF}" type="slidenum">
              <a:rPr lang="es-ES_tradnl" sz="1200"/>
              <a:pPr algn="r" defTabSz="909638" eaLnBrk="0" hangingPunct="0"/>
              <a:t>13</a:t>
            </a:fld>
            <a:endParaRPr lang="es-ES_tradnl" sz="120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a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a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72010-52D2-4A0D-AFEB-02A637B53145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DBC81-83F4-4063-8C3F-174C1C1BA4D1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FDF8D-4CA2-4949-8C4B-4AA150046E85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BE41D-D5F2-4D04-ACF6-3646CB9BF345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8879F-9510-4FE2-AB12-22586ECB1B93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3F21E-3AA8-4274-AD0C-D61D69CA934D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CBB17-E6A1-4984-84DA-3870E54BBB25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B6245-A998-4C13-A912-0B0ABD9D6ECC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BA27B-8632-423B-9B85-66221CCB0A74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a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E45F7-EDAF-4C97-804F-41C5D1A2FB7F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8F19C-1FAA-4FAB-A82F-6FD58F7AFBA3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4804C-3F94-4084-BD81-9ACCDEF7E929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6B265-4F31-4913-B701-32D18B3847C4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127C0-89E2-457D-AE53-93B786624187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CA469-123E-40C9-8365-4EE48178ECBA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62622-3445-4B88-ABD0-36CA26FFA5A8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7E0CF-BB55-4F54-AF64-AFAAC36111E8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EB824-98A4-4668-8A72-C5335B7D0101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B166F-D2AA-4624-ADDD-4BBC50344ED0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14C17-E8ED-4E9A-8763-201DB0C28371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0E776-2978-4B84-AB14-AFAF1D418590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2E424-5CDE-45B6-BAA4-2652BC4B9799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34DA0-E744-41C8-8149-E90D83E4D029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CDADD-CC42-4254-B879-C43907EA5708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5A753-2451-41B4-8158-E3FBCDB3A1D1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8A4C6-2DA1-4B2B-8DCE-EEC40125E527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1F614-AC24-4B72-8A7B-D4E6002B9B7F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16A6B-2038-4EF7-925A-99B3B98A9625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738DF-9E47-4377-978D-FE1E09FD906C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939B0-72C1-4173-A495-5321CC866F2C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2B76A-B8AE-4C98-B6A5-09B2B7486BCB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F2B0E-6510-4073-8C86-0871A96F14F9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56D94-3A74-4704-9AEF-1BEE347E087F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2C139-1D14-4FCA-8A9C-6648E16DB8F0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6DB82-1E10-4B9C-BF58-FD31B90BEECF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01BEA-CE55-4E19-879A-95D3866393F9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ED2E4-2ED5-4AA6-9F38-BF55124D8030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0FEA0-FAC5-40F8-B4F7-47B6E3663B93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F822D-B411-410D-A3ED-E25366B215B6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1420D-E9DD-4BEF-A839-4774A361DE08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ctrTitle"/>
          </p:nvPr>
        </p:nvSpPr>
        <p:spPr>
          <a:xfrm>
            <a:off x="685835" y="2130529"/>
            <a:ext cx="7772331" cy="1469778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Subtítol 2"/>
          <p:cNvSpPr>
            <a:spLocks noGrp="1"/>
          </p:cNvSpPr>
          <p:nvPr>
            <p:ph type="subTitle" idx="1"/>
          </p:nvPr>
        </p:nvSpPr>
        <p:spPr>
          <a:xfrm>
            <a:off x="1371668" y="3886776"/>
            <a:ext cx="6400664" cy="1751929"/>
          </a:xfrm>
        </p:spPr>
        <p:txBody>
          <a:bodyPr/>
          <a:lstStyle>
            <a:lvl1pPr marL="0" indent="0" algn="ctr">
              <a:buNone/>
              <a:defRPr/>
            </a:lvl1pPr>
            <a:lvl2pPr marL="400827" indent="0" algn="ctr">
              <a:buNone/>
              <a:defRPr/>
            </a:lvl2pPr>
            <a:lvl3pPr marL="801654" indent="0" algn="ctr">
              <a:buNone/>
              <a:defRPr/>
            </a:lvl3pPr>
            <a:lvl4pPr marL="1202482" indent="0" algn="ctr">
              <a:buNone/>
              <a:defRPr/>
            </a:lvl4pPr>
            <a:lvl5pPr marL="1603309" indent="0" algn="ctr">
              <a:buNone/>
              <a:defRPr/>
            </a:lvl5pPr>
            <a:lvl6pPr marL="2004136" indent="0" algn="ctr">
              <a:buNone/>
              <a:defRPr/>
            </a:lvl6pPr>
            <a:lvl7pPr marL="2404963" indent="0" algn="ctr">
              <a:buNone/>
              <a:defRPr/>
            </a:lvl7pPr>
            <a:lvl8pPr marL="2805791" indent="0" algn="ctr">
              <a:buNone/>
              <a:defRPr/>
            </a:lvl8pPr>
            <a:lvl9pPr marL="3206618" indent="0" algn="ctr">
              <a:buNone/>
              <a:defRPr/>
            </a:lvl9pPr>
          </a:lstStyle>
          <a:p>
            <a:r>
              <a:rPr lang="ca-ES"/>
              <a:t>Feu clic aquí per editar l'estil de subtítols del patró.</a:t>
            </a:r>
            <a:endParaRPr lang="es-E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722503" y="4406453"/>
            <a:ext cx="7772332" cy="1361811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722503" y="2906445"/>
            <a:ext cx="7772332" cy="1500008"/>
          </a:xfrm>
        </p:spPr>
        <p:txBody>
          <a:bodyPr anchor="b"/>
          <a:lstStyle>
            <a:lvl1pPr marL="0" indent="0">
              <a:buNone/>
              <a:defRPr sz="1800"/>
            </a:lvl1pPr>
            <a:lvl2pPr marL="400827" indent="0">
              <a:buNone/>
              <a:defRPr sz="1600"/>
            </a:lvl2pPr>
            <a:lvl3pPr marL="801654" indent="0">
              <a:buNone/>
              <a:defRPr sz="1400"/>
            </a:lvl3pPr>
            <a:lvl4pPr marL="1202482" indent="0">
              <a:buNone/>
              <a:defRPr sz="1200"/>
            </a:lvl4pPr>
            <a:lvl5pPr marL="1603309" indent="0">
              <a:buNone/>
              <a:defRPr sz="1200"/>
            </a:lvl5pPr>
            <a:lvl6pPr marL="2004136" indent="0">
              <a:buNone/>
              <a:defRPr sz="1200"/>
            </a:lvl6pPr>
            <a:lvl7pPr marL="2404963" indent="0">
              <a:buNone/>
              <a:defRPr sz="1200"/>
            </a:lvl7pPr>
            <a:lvl8pPr marL="2805791" indent="0">
              <a:buNone/>
              <a:defRPr sz="1200"/>
            </a:lvl8pPr>
            <a:lvl9pPr marL="3206618" indent="0">
              <a:buNone/>
              <a:defRPr sz="1200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contingut 2"/>
          <p:cNvSpPr>
            <a:spLocks noGrp="1"/>
          </p:cNvSpPr>
          <p:nvPr>
            <p:ph sz="half" idx="1"/>
          </p:nvPr>
        </p:nvSpPr>
        <p:spPr>
          <a:xfrm>
            <a:off x="259395" y="3364221"/>
            <a:ext cx="4048457" cy="156766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4438229" y="3364221"/>
            <a:ext cx="4049815" cy="156766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457676" y="274954"/>
            <a:ext cx="822864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457676" y="1534557"/>
            <a:ext cx="4040308" cy="640599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457676" y="2175156"/>
            <a:ext cx="4040308" cy="395155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5" name="Contenidor de text 4"/>
          <p:cNvSpPr>
            <a:spLocks noGrp="1"/>
          </p:cNvSpPr>
          <p:nvPr>
            <p:ph type="body" sz="quarter" idx="3"/>
          </p:nvPr>
        </p:nvSpPr>
        <p:spPr>
          <a:xfrm>
            <a:off x="4644657" y="1534557"/>
            <a:ext cx="4041667" cy="640599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6" name="Contenidor de contingut 5"/>
          <p:cNvSpPr>
            <a:spLocks noGrp="1"/>
          </p:cNvSpPr>
          <p:nvPr>
            <p:ph sz="quarter" idx="4"/>
          </p:nvPr>
        </p:nvSpPr>
        <p:spPr>
          <a:xfrm>
            <a:off x="4644657" y="2175156"/>
            <a:ext cx="4041667" cy="395155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6EDE1-DED8-4E48-979A-E7BADA9A7880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457676" y="273514"/>
            <a:ext cx="3008162" cy="1161715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3574485" y="273515"/>
            <a:ext cx="5111839" cy="5853196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457676" y="1435228"/>
            <a:ext cx="3008162" cy="4691482"/>
          </a:xfrm>
        </p:spPr>
        <p:txBody>
          <a:bodyPr/>
          <a:lstStyle>
            <a:lvl1pPr marL="0" indent="0">
              <a:buNone/>
              <a:defRPr sz="1200"/>
            </a:lvl1pPr>
            <a:lvl2pPr marL="400827" indent="0">
              <a:buNone/>
              <a:defRPr sz="1100"/>
            </a:lvl2pPr>
            <a:lvl3pPr marL="801654" indent="0">
              <a:buNone/>
              <a:defRPr sz="900"/>
            </a:lvl3pPr>
            <a:lvl4pPr marL="1202482" indent="0">
              <a:buNone/>
              <a:defRPr sz="800"/>
            </a:lvl4pPr>
            <a:lvl5pPr marL="1603309" indent="0">
              <a:buNone/>
              <a:defRPr sz="800"/>
            </a:lvl5pPr>
            <a:lvl6pPr marL="2004136" indent="0">
              <a:buNone/>
              <a:defRPr sz="800"/>
            </a:lvl6pPr>
            <a:lvl7pPr marL="2404963" indent="0">
              <a:buNone/>
              <a:defRPr sz="800"/>
            </a:lvl7pPr>
            <a:lvl8pPr marL="2805791" indent="0">
              <a:buNone/>
              <a:defRPr sz="800"/>
            </a:lvl8pPr>
            <a:lvl9pPr marL="3206618" indent="0">
              <a:buNone/>
              <a:defRPr sz="800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1792675" y="4800889"/>
            <a:ext cx="5486671" cy="56574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'imatge 2"/>
          <p:cNvSpPr>
            <a:spLocks noGrp="1"/>
          </p:cNvSpPr>
          <p:nvPr>
            <p:ph type="pic" idx="1"/>
          </p:nvPr>
        </p:nvSpPr>
        <p:spPr>
          <a:xfrm>
            <a:off x="1792675" y="613247"/>
            <a:ext cx="5486671" cy="4114224"/>
          </a:xfrm>
        </p:spPr>
        <p:txBody>
          <a:bodyPr/>
          <a:lstStyle>
            <a:lvl1pPr marL="0" indent="0">
              <a:buNone/>
              <a:defRPr sz="2800"/>
            </a:lvl1pPr>
            <a:lvl2pPr marL="400827" indent="0">
              <a:buNone/>
              <a:defRPr sz="2500"/>
            </a:lvl2pPr>
            <a:lvl3pPr marL="801654" indent="0">
              <a:buNone/>
              <a:defRPr sz="2100"/>
            </a:lvl3pPr>
            <a:lvl4pPr marL="1202482" indent="0">
              <a:buNone/>
              <a:defRPr sz="1800"/>
            </a:lvl4pPr>
            <a:lvl5pPr marL="1603309" indent="0">
              <a:buNone/>
              <a:defRPr sz="1800"/>
            </a:lvl5pPr>
            <a:lvl6pPr marL="2004136" indent="0">
              <a:buNone/>
              <a:defRPr sz="1800"/>
            </a:lvl6pPr>
            <a:lvl7pPr marL="2404963" indent="0">
              <a:buNone/>
              <a:defRPr sz="1800"/>
            </a:lvl7pPr>
            <a:lvl8pPr marL="2805791" indent="0">
              <a:buNone/>
              <a:defRPr sz="1800"/>
            </a:lvl8pPr>
            <a:lvl9pPr marL="3206618" indent="0">
              <a:buNone/>
              <a:defRPr sz="1800"/>
            </a:lvl9pPr>
          </a:lstStyle>
          <a:p>
            <a:pPr lvl="0"/>
            <a:endParaRPr lang="es-ES" noProof="0"/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1792675" y="5366630"/>
            <a:ext cx="5486671" cy="806146"/>
          </a:xfrm>
        </p:spPr>
        <p:txBody>
          <a:bodyPr/>
          <a:lstStyle>
            <a:lvl1pPr marL="0" indent="0">
              <a:buNone/>
              <a:defRPr sz="1200"/>
            </a:lvl1pPr>
            <a:lvl2pPr marL="400827" indent="0">
              <a:buNone/>
              <a:defRPr sz="1100"/>
            </a:lvl2pPr>
            <a:lvl3pPr marL="801654" indent="0">
              <a:buNone/>
              <a:defRPr sz="900"/>
            </a:lvl3pPr>
            <a:lvl4pPr marL="1202482" indent="0">
              <a:buNone/>
              <a:defRPr sz="800"/>
            </a:lvl4pPr>
            <a:lvl5pPr marL="1603309" indent="0">
              <a:buNone/>
              <a:defRPr sz="800"/>
            </a:lvl5pPr>
            <a:lvl6pPr marL="2004136" indent="0">
              <a:buNone/>
              <a:defRPr sz="800"/>
            </a:lvl6pPr>
            <a:lvl7pPr marL="2404963" indent="0">
              <a:buNone/>
              <a:defRPr sz="800"/>
            </a:lvl7pPr>
            <a:lvl8pPr marL="2805791" indent="0">
              <a:buNone/>
              <a:defRPr sz="800"/>
            </a:lvl8pPr>
            <a:lvl9pPr marL="3206618" indent="0">
              <a:buNone/>
              <a:defRPr sz="800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/>
          <p:cNvSpPr>
            <a:spLocks noGrp="1"/>
          </p:cNvSpPr>
          <p:nvPr>
            <p:ph type="title" orient="vert"/>
          </p:nvPr>
        </p:nvSpPr>
        <p:spPr>
          <a:xfrm>
            <a:off x="6422394" y="2560954"/>
            <a:ext cx="2065650" cy="2370933"/>
          </a:xfrm>
        </p:spPr>
        <p:txBody>
          <a:bodyPr vert="eaVert"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>
          <a:xfrm>
            <a:off x="224085" y="2560954"/>
            <a:ext cx="6067933" cy="2370933"/>
          </a:xfrm>
        </p:spPr>
        <p:txBody>
          <a:bodyPr vert="eaVert"/>
          <a:lstStyle/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ctrTitle"/>
          </p:nvPr>
        </p:nvSpPr>
        <p:spPr>
          <a:xfrm>
            <a:off x="685835" y="2130530"/>
            <a:ext cx="7772331" cy="1469778"/>
          </a:xfrm>
          <a:prstGeom prst="rect">
            <a:avLst/>
          </a:prstGeom>
        </p:spPr>
        <p:txBody>
          <a:bodyPr lIns="80155" tIns="40078" rIns="80155" bIns="40078"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Subtítol 2"/>
          <p:cNvSpPr>
            <a:spLocks noGrp="1"/>
          </p:cNvSpPr>
          <p:nvPr>
            <p:ph type="subTitle" idx="1"/>
          </p:nvPr>
        </p:nvSpPr>
        <p:spPr>
          <a:xfrm>
            <a:off x="1371668" y="3886777"/>
            <a:ext cx="6400664" cy="1751929"/>
          </a:xfrm>
        </p:spPr>
        <p:txBody>
          <a:bodyPr/>
          <a:lstStyle>
            <a:lvl1pPr marL="0" indent="0" algn="ctr">
              <a:buNone/>
              <a:defRPr/>
            </a:lvl1pPr>
            <a:lvl2pPr marL="400777" indent="0" algn="ctr">
              <a:buNone/>
              <a:defRPr/>
            </a:lvl2pPr>
            <a:lvl3pPr marL="801555" indent="0" algn="ctr">
              <a:buNone/>
              <a:defRPr/>
            </a:lvl3pPr>
            <a:lvl4pPr marL="1202334" indent="0" algn="ctr">
              <a:buNone/>
              <a:defRPr/>
            </a:lvl4pPr>
            <a:lvl5pPr marL="1603111" indent="0" algn="ctr">
              <a:buNone/>
              <a:defRPr/>
            </a:lvl5pPr>
            <a:lvl6pPr marL="2003888" indent="0" algn="ctr">
              <a:buNone/>
              <a:defRPr/>
            </a:lvl6pPr>
            <a:lvl7pPr marL="2404665" indent="0" algn="ctr">
              <a:buNone/>
              <a:defRPr/>
            </a:lvl7pPr>
            <a:lvl8pPr marL="2805444" indent="0" algn="ctr">
              <a:buNone/>
              <a:defRPr/>
            </a:lvl8pPr>
            <a:lvl9pPr marL="3206222" indent="0" algn="ctr">
              <a:buNone/>
              <a:defRPr/>
            </a:lvl9pPr>
          </a:lstStyle>
          <a:p>
            <a:r>
              <a:rPr lang="ca-ES"/>
              <a:t>Feu clic aquí per editar l'estil de subtítols del patró.</a:t>
            </a:r>
            <a:endParaRPr lang="es-E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457677" y="274954"/>
            <a:ext cx="8228649" cy="1143000"/>
          </a:xfrm>
          <a:prstGeom prst="rect">
            <a:avLst/>
          </a:prstGeom>
        </p:spPr>
        <p:txBody>
          <a:bodyPr lIns="80155" tIns="40078" rIns="80155" bIns="40078"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722504" y="4406454"/>
            <a:ext cx="7772332" cy="1361811"/>
          </a:xfrm>
          <a:prstGeom prst="rect">
            <a:avLst/>
          </a:prstGeom>
        </p:spPr>
        <p:txBody>
          <a:bodyPr lIns="80155" tIns="40078" rIns="80155" bIns="40078" anchor="t"/>
          <a:lstStyle>
            <a:lvl1pPr algn="l">
              <a:defRPr sz="3500" b="1" cap="all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722504" y="2906445"/>
            <a:ext cx="7772332" cy="1500008"/>
          </a:xfrm>
        </p:spPr>
        <p:txBody>
          <a:bodyPr anchor="b"/>
          <a:lstStyle>
            <a:lvl1pPr marL="0" indent="0">
              <a:buNone/>
              <a:defRPr sz="1800"/>
            </a:lvl1pPr>
            <a:lvl2pPr marL="400777" indent="0">
              <a:buNone/>
              <a:defRPr sz="1600"/>
            </a:lvl2pPr>
            <a:lvl3pPr marL="801555" indent="0">
              <a:buNone/>
              <a:defRPr sz="1400"/>
            </a:lvl3pPr>
            <a:lvl4pPr marL="1202334" indent="0">
              <a:buNone/>
              <a:defRPr sz="1200"/>
            </a:lvl4pPr>
            <a:lvl5pPr marL="1603111" indent="0">
              <a:buNone/>
              <a:defRPr sz="1200"/>
            </a:lvl5pPr>
            <a:lvl6pPr marL="2003888" indent="0">
              <a:buNone/>
              <a:defRPr sz="1200"/>
            </a:lvl6pPr>
            <a:lvl7pPr marL="2404665" indent="0">
              <a:buNone/>
              <a:defRPr sz="1200"/>
            </a:lvl7pPr>
            <a:lvl8pPr marL="2805444" indent="0">
              <a:buNone/>
              <a:defRPr sz="1200"/>
            </a:lvl8pPr>
            <a:lvl9pPr marL="3206222" indent="0">
              <a:buNone/>
              <a:defRPr sz="1200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457677" y="274954"/>
            <a:ext cx="8228649" cy="1143000"/>
          </a:xfrm>
          <a:prstGeom prst="rect">
            <a:avLst/>
          </a:prstGeom>
        </p:spPr>
        <p:txBody>
          <a:bodyPr lIns="80155" tIns="40078" rIns="80155" bIns="40078"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contingut 2"/>
          <p:cNvSpPr>
            <a:spLocks noGrp="1"/>
          </p:cNvSpPr>
          <p:nvPr>
            <p:ph sz="half" idx="1"/>
          </p:nvPr>
        </p:nvSpPr>
        <p:spPr>
          <a:xfrm>
            <a:off x="198281" y="2841665"/>
            <a:ext cx="4276616" cy="163244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4605275" y="2841665"/>
            <a:ext cx="4277974" cy="163244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FFCEA-A993-4593-809A-2CC946CF4513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457677" y="274954"/>
            <a:ext cx="8228649" cy="1143000"/>
          </a:xfrm>
          <a:prstGeom prst="rect">
            <a:avLst/>
          </a:prstGeom>
        </p:spPr>
        <p:txBody>
          <a:bodyPr lIns="80155" tIns="40078" rIns="80155" bIns="40078"/>
          <a:lstStyle>
            <a:lvl1pPr>
              <a:defRPr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457676" y="1534557"/>
            <a:ext cx="4040308" cy="640599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777" indent="0">
              <a:buNone/>
              <a:defRPr sz="1800" b="1"/>
            </a:lvl2pPr>
            <a:lvl3pPr marL="801555" indent="0">
              <a:buNone/>
              <a:defRPr sz="1600" b="1"/>
            </a:lvl3pPr>
            <a:lvl4pPr marL="1202334" indent="0">
              <a:buNone/>
              <a:defRPr sz="1400" b="1"/>
            </a:lvl4pPr>
            <a:lvl5pPr marL="1603111" indent="0">
              <a:buNone/>
              <a:defRPr sz="1400" b="1"/>
            </a:lvl5pPr>
            <a:lvl6pPr marL="2003888" indent="0">
              <a:buNone/>
              <a:defRPr sz="1400" b="1"/>
            </a:lvl6pPr>
            <a:lvl7pPr marL="2404665" indent="0">
              <a:buNone/>
              <a:defRPr sz="1400" b="1"/>
            </a:lvl7pPr>
            <a:lvl8pPr marL="2805444" indent="0">
              <a:buNone/>
              <a:defRPr sz="1400" b="1"/>
            </a:lvl8pPr>
            <a:lvl9pPr marL="3206222" indent="0">
              <a:buNone/>
              <a:defRPr sz="1400" b="1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457676" y="2175157"/>
            <a:ext cx="4040308" cy="395155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5" name="Contenidor de text 4"/>
          <p:cNvSpPr>
            <a:spLocks noGrp="1"/>
          </p:cNvSpPr>
          <p:nvPr>
            <p:ph type="body" sz="quarter" idx="3"/>
          </p:nvPr>
        </p:nvSpPr>
        <p:spPr>
          <a:xfrm>
            <a:off x="4644657" y="1534557"/>
            <a:ext cx="4041667" cy="640599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777" indent="0">
              <a:buNone/>
              <a:defRPr sz="1800" b="1"/>
            </a:lvl2pPr>
            <a:lvl3pPr marL="801555" indent="0">
              <a:buNone/>
              <a:defRPr sz="1600" b="1"/>
            </a:lvl3pPr>
            <a:lvl4pPr marL="1202334" indent="0">
              <a:buNone/>
              <a:defRPr sz="1400" b="1"/>
            </a:lvl4pPr>
            <a:lvl5pPr marL="1603111" indent="0">
              <a:buNone/>
              <a:defRPr sz="1400" b="1"/>
            </a:lvl5pPr>
            <a:lvl6pPr marL="2003888" indent="0">
              <a:buNone/>
              <a:defRPr sz="1400" b="1"/>
            </a:lvl6pPr>
            <a:lvl7pPr marL="2404665" indent="0">
              <a:buNone/>
              <a:defRPr sz="1400" b="1"/>
            </a:lvl7pPr>
            <a:lvl8pPr marL="2805444" indent="0">
              <a:buNone/>
              <a:defRPr sz="1400" b="1"/>
            </a:lvl8pPr>
            <a:lvl9pPr marL="3206222" indent="0">
              <a:buNone/>
              <a:defRPr sz="1400" b="1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6" name="Contenidor de contingut 5"/>
          <p:cNvSpPr>
            <a:spLocks noGrp="1"/>
          </p:cNvSpPr>
          <p:nvPr>
            <p:ph sz="quarter" idx="4"/>
          </p:nvPr>
        </p:nvSpPr>
        <p:spPr>
          <a:xfrm>
            <a:off x="4644657" y="2175157"/>
            <a:ext cx="4041667" cy="395155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457677" y="274954"/>
            <a:ext cx="8228649" cy="1143000"/>
          </a:xfrm>
          <a:prstGeom prst="rect">
            <a:avLst/>
          </a:prstGeom>
        </p:spPr>
        <p:txBody>
          <a:bodyPr lIns="80155" tIns="40078" rIns="80155" bIns="40078"/>
          <a:lstStyle/>
          <a:p>
            <a:r>
              <a:rPr lang="ca-ES"/>
              <a:t>Feu clic aquí per editar l'estil</a:t>
            </a:r>
            <a:endParaRPr lang="es-E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457676" y="273515"/>
            <a:ext cx="3008162" cy="1161715"/>
          </a:xfrm>
          <a:prstGeom prst="rect">
            <a:avLst/>
          </a:prstGeom>
        </p:spPr>
        <p:txBody>
          <a:bodyPr lIns="80155" tIns="40078" rIns="80155" bIns="40078" anchor="b"/>
          <a:lstStyle>
            <a:lvl1pPr algn="l">
              <a:defRPr sz="1800" b="1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3574485" y="273515"/>
            <a:ext cx="5111839" cy="5853196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457676" y="1435228"/>
            <a:ext cx="3008162" cy="4691482"/>
          </a:xfrm>
        </p:spPr>
        <p:txBody>
          <a:bodyPr/>
          <a:lstStyle>
            <a:lvl1pPr marL="0" indent="0">
              <a:buNone/>
              <a:defRPr sz="1200"/>
            </a:lvl1pPr>
            <a:lvl2pPr marL="400777" indent="0">
              <a:buNone/>
              <a:defRPr sz="1100"/>
            </a:lvl2pPr>
            <a:lvl3pPr marL="801555" indent="0">
              <a:buNone/>
              <a:defRPr sz="900"/>
            </a:lvl3pPr>
            <a:lvl4pPr marL="1202334" indent="0">
              <a:buNone/>
              <a:defRPr sz="800"/>
            </a:lvl4pPr>
            <a:lvl5pPr marL="1603111" indent="0">
              <a:buNone/>
              <a:defRPr sz="800"/>
            </a:lvl5pPr>
            <a:lvl6pPr marL="2003888" indent="0">
              <a:buNone/>
              <a:defRPr sz="800"/>
            </a:lvl6pPr>
            <a:lvl7pPr marL="2404665" indent="0">
              <a:buNone/>
              <a:defRPr sz="800"/>
            </a:lvl7pPr>
            <a:lvl8pPr marL="2805444" indent="0">
              <a:buNone/>
              <a:defRPr sz="800"/>
            </a:lvl8pPr>
            <a:lvl9pPr marL="3206222" indent="0">
              <a:buNone/>
              <a:defRPr sz="800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1792676" y="4800890"/>
            <a:ext cx="5486671" cy="565741"/>
          </a:xfrm>
          <a:prstGeom prst="rect">
            <a:avLst/>
          </a:prstGeom>
        </p:spPr>
        <p:txBody>
          <a:bodyPr lIns="80155" tIns="40078" rIns="80155" bIns="40078" anchor="b"/>
          <a:lstStyle>
            <a:lvl1pPr algn="l">
              <a:defRPr sz="1800" b="1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'imatge 2"/>
          <p:cNvSpPr>
            <a:spLocks noGrp="1"/>
          </p:cNvSpPr>
          <p:nvPr>
            <p:ph type="pic" idx="1"/>
          </p:nvPr>
        </p:nvSpPr>
        <p:spPr>
          <a:xfrm>
            <a:off x="1792676" y="613247"/>
            <a:ext cx="5486671" cy="4114224"/>
          </a:xfrm>
        </p:spPr>
        <p:txBody>
          <a:bodyPr/>
          <a:lstStyle>
            <a:lvl1pPr marL="0" indent="0">
              <a:buNone/>
              <a:defRPr sz="2800"/>
            </a:lvl1pPr>
            <a:lvl2pPr marL="400777" indent="0">
              <a:buNone/>
              <a:defRPr sz="2500"/>
            </a:lvl2pPr>
            <a:lvl3pPr marL="801555" indent="0">
              <a:buNone/>
              <a:defRPr sz="2100"/>
            </a:lvl3pPr>
            <a:lvl4pPr marL="1202334" indent="0">
              <a:buNone/>
              <a:defRPr sz="1800"/>
            </a:lvl4pPr>
            <a:lvl5pPr marL="1603111" indent="0">
              <a:buNone/>
              <a:defRPr sz="1800"/>
            </a:lvl5pPr>
            <a:lvl6pPr marL="2003888" indent="0">
              <a:buNone/>
              <a:defRPr sz="1800"/>
            </a:lvl6pPr>
            <a:lvl7pPr marL="2404665" indent="0">
              <a:buNone/>
              <a:defRPr sz="1800"/>
            </a:lvl7pPr>
            <a:lvl8pPr marL="2805444" indent="0">
              <a:buNone/>
              <a:defRPr sz="1800"/>
            </a:lvl8pPr>
            <a:lvl9pPr marL="3206222" indent="0">
              <a:buNone/>
              <a:defRPr sz="1800"/>
            </a:lvl9pPr>
          </a:lstStyle>
          <a:p>
            <a:pPr lvl="0"/>
            <a:endParaRPr lang="es-ES" noProof="0"/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1792676" y="5366630"/>
            <a:ext cx="5486671" cy="806146"/>
          </a:xfrm>
        </p:spPr>
        <p:txBody>
          <a:bodyPr/>
          <a:lstStyle>
            <a:lvl1pPr marL="0" indent="0">
              <a:buNone/>
              <a:defRPr sz="1200"/>
            </a:lvl1pPr>
            <a:lvl2pPr marL="400777" indent="0">
              <a:buNone/>
              <a:defRPr sz="1100"/>
            </a:lvl2pPr>
            <a:lvl3pPr marL="801555" indent="0">
              <a:buNone/>
              <a:defRPr sz="900"/>
            </a:lvl3pPr>
            <a:lvl4pPr marL="1202334" indent="0">
              <a:buNone/>
              <a:defRPr sz="800"/>
            </a:lvl4pPr>
            <a:lvl5pPr marL="1603111" indent="0">
              <a:buNone/>
              <a:defRPr sz="800"/>
            </a:lvl5pPr>
            <a:lvl6pPr marL="2003888" indent="0">
              <a:buNone/>
              <a:defRPr sz="800"/>
            </a:lvl6pPr>
            <a:lvl7pPr marL="2404665" indent="0">
              <a:buNone/>
              <a:defRPr sz="800"/>
            </a:lvl7pPr>
            <a:lvl8pPr marL="2805444" indent="0">
              <a:buNone/>
              <a:defRPr sz="800"/>
            </a:lvl8pPr>
            <a:lvl9pPr marL="3206222" indent="0">
              <a:buNone/>
              <a:defRPr sz="800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457677" y="274954"/>
            <a:ext cx="8228649" cy="1143000"/>
          </a:xfrm>
          <a:prstGeom prst="rect">
            <a:avLst/>
          </a:prstGeom>
        </p:spPr>
        <p:txBody>
          <a:bodyPr lIns="80155" tIns="40078" rIns="80155" bIns="40078"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/>
          <p:cNvSpPr>
            <a:spLocks noGrp="1"/>
          </p:cNvSpPr>
          <p:nvPr>
            <p:ph type="title" orient="vert"/>
          </p:nvPr>
        </p:nvSpPr>
        <p:spPr>
          <a:xfrm>
            <a:off x="6713026" y="274955"/>
            <a:ext cx="2170223" cy="4199157"/>
          </a:xfrm>
          <a:prstGeom prst="rect">
            <a:avLst/>
          </a:prstGeom>
        </p:spPr>
        <p:txBody>
          <a:bodyPr vert="eaVert" lIns="80155" tIns="40078" rIns="80155" bIns="40078"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>
          <a:xfrm>
            <a:off x="198282" y="274955"/>
            <a:ext cx="6384367" cy="4199157"/>
          </a:xfrm>
        </p:spPr>
        <p:txBody>
          <a:bodyPr vert="eaVert"/>
          <a:lstStyle/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ctrTitle"/>
          </p:nvPr>
        </p:nvSpPr>
        <p:spPr>
          <a:xfrm>
            <a:off x="685835" y="2130531"/>
            <a:ext cx="7772331" cy="1469778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Subtítol 2"/>
          <p:cNvSpPr>
            <a:spLocks noGrp="1"/>
          </p:cNvSpPr>
          <p:nvPr>
            <p:ph type="subTitle" idx="1"/>
          </p:nvPr>
        </p:nvSpPr>
        <p:spPr>
          <a:xfrm>
            <a:off x="1371668" y="3886777"/>
            <a:ext cx="6400664" cy="1751929"/>
          </a:xfrm>
        </p:spPr>
        <p:txBody>
          <a:bodyPr/>
          <a:lstStyle>
            <a:lvl1pPr marL="0" indent="0" algn="ctr">
              <a:buNone/>
              <a:defRPr/>
            </a:lvl1pPr>
            <a:lvl2pPr marL="400727" indent="0" algn="ctr">
              <a:buNone/>
              <a:defRPr/>
            </a:lvl2pPr>
            <a:lvl3pPr marL="801455" indent="0" algn="ctr">
              <a:buNone/>
              <a:defRPr/>
            </a:lvl3pPr>
            <a:lvl4pPr marL="1202185" indent="0" algn="ctr">
              <a:buNone/>
              <a:defRPr/>
            </a:lvl4pPr>
            <a:lvl5pPr marL="1602913" indent="0" algn="ctr">
              <a:buNone/>
              <a:defRPr/>
            </a:lvl5pPr>
            <a:lvl6pPr marL="2003640" indent="0" algn="ctr">
              <a:buNone/>
              <a:defRPr/>
            </a:lvl6pPr>
            <a:lvl7pPr marL="2404367" indent="0" algn="ctr">
              <a:buNone/>
              <a:defRPr/>
            </a:lvl7pPr>
            <a:lvl8pPr marL="2805097" indent="0" algn="ctr">
              <a:buNone/>
              <a:defRPr/>
            </a:lvl8pPr>
            <a:lvl9pPr marL="3205825" indent="0" algn="ctr">
              <a:buNone/>
              <a:defRPr/>
            </a:lvl9pPr>
          </a:lstStyle>
          <a:p>
            <a:r>
              <a:rPr lang="ca-ES"/>
              <a:t>Feu clic aquí per editar l'estil de subtítols del patró.</a:t>
            </a: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FF93FCE-0AAD-4F9E-944F-47086F1ACCE9}" type="slidenum">
              <a:rPr lang="ca-ES" altLang="es-ES"/>
              <a:pPr>
                <a:defRPr/>
              </a:pPr>
              <a:t>‹Nº›</a:t>
            </a:fld>
            <a:endParaRPr lang="ca-ES" altLang="es-E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B66E6C8-FAF4-439E-92B5-4C641DBDDB95}" type="slidenum">
              <a:rPr lang="ca-ES" altLang="es-ES"/>
              <a:pPr>
                <a:defRPr/>
              </a:pPr>
              <a:t>‹Nº›</a:t>
            </a:fld>
            <a:endParaRPr lang="ca-ES" altLang="es-E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722504" y="4406455"/>
            <a:ext cx="7772332" cy="1361811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722504" y="2906445"/>
            <a:ext cx="7772332" cy="1500008"/>
          </a:xfrm>
        </p:spPr>
        <p:txBody>
          <a:bodyPr anchor="b"/>
          <a:lstStyle>
            <a:lvl1pPr marL="0" indent="0">
              <a:buNone/>
              <a:defRPr sz="1800"/>
            </a:lvl1pPr>
            <a:lvl2pPr marL="400727" indent="0">
              <a:buNone/>
              <a:defRPr sz="1600"/>
            </a:lvl2pPr>
            <a:lvl3pPr marL="801455" indent="0">
              <a:buNone/>
              <a:defRPr sz="1400"/>
            </a:lvl3pPr>
            <a:lvl4pPr marL="1202185" indent="0">
              <a:buNone/>
              <a:defRPr sz="1200"/>
            </a:lvl4pPr>
            <a:lvl5pPr marL="1602913" indent="0">
              <a:buNone/>
              <a:defRPr sz="1200"/>
            </a:lvl5pPr>
            <a:lvl6pPr marL="2003640" indent="0">
              <a:buNone/>
              <a:defRPr sz="1200"/>
            </a:lvl6pPr>
            <a:lvl7pPr marL="2404367" indent="0">
              <a:buNone/>
              <a:defRPr sz="1200"/>
            </a:lvl7pPr>
            <a:lvl8pPr marL="2805097" indent="0">
              <a:buNone/>
              <a:defRPr sz="1200"/>
            </a:lvl8pPr>
            <a:lvl9pPr marL="3205825" indent="0">
              <a:buNone/>
              <a:defRPr sz="1200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529B31A-3B16-470D-B138-483AD9FD22C9}" type="slidenum">
              <a:rPr lang="ca-ES" altLang="es-ES"/>
              <a:pPr>
                <a:defRPr/>
              </a:pPr>
              <a:t>‹Nº›</a:t>
            </a:fld>
            <a:endParaRPr lang="ca-ES" altLang="es-E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CB845-ABB8-4C00-AF59-FF082985A9CA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contingut 2"/>
          <p:cNvSpPr>
            <a:spLocks noGrp="1"/>
          </p:cNvSpPr>
          <p:nvPr>
            <p:ph sz="half" idx="1"/>
          </p:nvPr>
        </p:nvSpPr>
        <p:spPr>
          <a:xfrm>
            <a:off x="259397" y="1143000"/>
            <a:ext cx="4246738" cy="489733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4636510" y="1143000"/>
            <a:ext cx="4246738" cy="489733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E107B17-84F2-4A11-99BE-4A5EFD74CB39}" type="slidenum">
              <a:rPr lang="ca-ES" altLang="es-ES"/>
              <a:pPr>
                <a:defRPr/>
              </a:pPr>
              <a:t>‹Nº›</a:t>
            </a:fld>
            <a:endParaRPr lang="ca-ES" altLang="es-E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457678" y="274954"/>
            <a:ext cx="822864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457676" y="1534557"/>
            <a:ext cx="4040308" cy="640599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727" indent="0">
              <a:buNone/>
              <a:defRPr sz="1800" b="1"/>
            </a:lvl2pPr>
            <a:lvl3pPr marL="801455" indent="0">
              <a:buNone/>
              <a:defRPr sz="1600" b="1"/>
            </a:lvl3pPr>
            <a:lvl4pPr marL="1202185" indent="0">
              <a:buNone/>
              <a:defRPr sz="1400" b="1"/>
            </a:lvl4pPr>
            <a:lvl5pPr marL="1602913" indent="0">
              <a:buNone/>
              <a:defRPr sz="1400" b="1"/>
            </a:lvl5pPr>
            <a:lvl6pPr marL="2003640" indent="0">
              <a:buNone/>
              <a:defRPr sz="1400" b="1"/>
            </a:lvl6pPr>
            <a:lvl7pPr marL="2404367" indent="0">
              <a:buNone/>
              <a:defRPr sz="1400" b="1"/>
            </a:lvl7pPr>
            <a:lvl8pPr marL="2805097" indent="0">
              <a:buNone/>
              <a:defRPr sz="1400" b="1"/>
            </a:lvl8pPr>
            <a:lvl9pPr marL="3205825" indent="0">
              <a:buNone/>
              <a:defRPr sz="1400" b="1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457676" y="2175158"/>
            <a:ext cx="4040308" cy="395155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5" name="Contenidor de text 4"/>
          <p:cNvSpPr>
            <a:spLocks noGrp="1"/>
          </p:cNvSpPr>
          <p:nvPr>
            <p:ph type="body" sz="quarter" idx="3"/>
          </p:nvPr>
        </p:nvSpPr>
        <p:spPr>
          <a:xfrm>
            <a:off x="4644657" y="1534557"/>
            <a:ext cx="4041667" cy="640599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727" indent="0">
              <a:buNone/>
              <a:defRPr sz="1800" b="1"/>
            </a:lvl2pPr>
            <a:lvl3pPr marL="801455" indent="0">
              <a:buNone/>
              <a:defRPr sz="1600" b="1"/>
            </a:lvl3pPr>
            <a:lvl4pPr marL="1202185" indent="0">
              <a:buNone/>
              <a:defRPr sz="1400" b="1"/>
            </a:lvl4pPr>
            <a:lvl5pPr marL="1602913" indent="0">
              <a:buNone/>
              <a:defRPr sz="1400" b="1"/>
            </a:lvl5pPr>
            <a:lvl6pPr marL="2003640" indent="0">
              <a:buNone/>
              <a:defRPr sz="1400" b="1"/>
            </a:lvl6pPr>
            <a:lvl7pPr marL="2404367" indent="0">
              <a:buNone/>
              <a:defRPr sz="1400" b="1"/>
            </a:lvl7pPr>
            <a:lvl8pPr marL="2805097" indent="0">
              <a:buNone/>
              <a:defRPr sz="1400" b="1"/>
            </a:lvl8pPr>
            <a:lvl9pPr marL="3205825" indent="0">
              <a:buNone/>
              <a:defRPr sz="1400" b="1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6" name="Contenidor de contingut 5"/>
          <p:cNvSpPr>
            <a:spLocks noGrp="1"/>
          </p:cNvSpPr>
          <p:nvPr>
            <p:ph sz="quarter" idx="4"/>
          </p:nvPr>
        </p:nvSpPr>
        <p:spPr>
          <a:xfrm>
            <a:off x="4644657" y="2175158"/>
            <a:ext cx="4041667" cy="395155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9DA0486-5BC6-4A38-B8CE-674EC9EF0E8F}" type="slidenum">
              <a:rPr lang="ca-ES" altLang="es-ES"/>
              <a:pPr>
                <a:defRPr/>
              </a:pPr>
              <a:t>‹Nº›</a:t>
            </a:fld>
            <a:endParaRPr lang="ca-ES" altLang="es-E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CF73D19-7322-4862-8DCB-0C14626888A1}" type="slidenum">
              <a:rPr lang="ca-ES" altLang="es-ES"/>
              <a:pPr>
                <a:defRPr/>
              </a:pPr>
              <a:t>‹Nº›</a:t>
            </a:fld>
            <a:endParaRPr lang="ca-ES" altLang="es-E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82295E0-F681-4DB0-A3A9-81A13EA793B6}" type="slidenum">
              <a:rPr lang="ca-ES" altLang="es-ES"/>
              <a:pPr>
                <a:defRPr/>
              </a:pPr>
              <a:t>‹Nº›</a:t>
            </a:fld>
            <a:endParaRPr lang="ca-ES" altLang="es-E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457676" y="273516"/>
            <a:ext cx="3008162" cy="1161715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3574485" y="273515"/>
            <a:ext cx="5111839" cy="5853196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457676" y="1435228"/>
            <a:ext cx="3008162" cy="4691482"/>
          </a:xfrm>
        </p:spPr>
        <p:txBody>
          <a:bodyPr/>
          <a:lstStyle>
            <a:lvl1pPr marL="0" indent="0">
              <a:buNone/>
              <a:defRPr sz="1200"/>
            </a:lvl1pPr>
            <a:lvl2pPr marL="400727" indent="0">
              <a:buNone/>
              <a:defRPr sz="1100"/>
            </a:lvl2pPr>
            <a:lvl3pPr marL="801455" indent="0">
              <a:buNone/>
              <a:defRPr sz="900"/>
            </a:lvl3pPr>
            <a:lvl4pPr marL="1202185" indent="0">
              <a:buNone/>
              <a:defRPr sz="800"/>
            </a:lvl4pPr>
            <a:lvl5pPr marL="1602913" indent="0">
              <a:buNone/>
              <a:defRPr sz="800"/>
            </a:lvl5pPr>
            <a:lvl6pPr marL="2003640" indent="0">
              <a:buNone/>
              <a:defRPr sz="800"/>
            </a:lvl6pPr>
            <a:lvl7pPr marL="2404367" indent="0">
              <a:buNone/>
              <a:defRPr sz="800"/>
            </a:lvl7pPr>
            <a:lvl8pPr marL="2805097" indent="0">
              <a:buNone/>
              <a:defRPr sz="800"/>
            </a:lvl8pPr>
            <a:lvl9pPr marL="3205825" indent="0">
              <a:buNone/>
              <a:defRPr sz="800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EA8F770-D783-4C2C-8E84-1C5F5094E8D5}" type="slidenum">
              <a:rPr lang="ca-ES" altLang="es-ES"/>
              <a:pPr>
                <a:defRPr/>
              </a:pPr>
              <a:t>‹Nº›</a:t>
            </a:fld>
            <a:endParaRPr lang="ca-ES" altLang="es-E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1792677" y="4800891"/>
            <a:ext cx="5486671" cy="56574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'imatge 2"/>
          <p:cNvSpPr>
            <a:spLocks noGrp="1"/>
          </p:cNvSpPr>
          <p:nvPr>
            <p:ph type="pic" idx="1"/>
          </p:nvPr>
        </p:nvSpPr>
        <p:spPr>
          <a:xfrm>
            <a:off x="1792677" y="613247"/>
            <a:ext cx="5486671" cy="4114224"/>
          </a:xfrm>
        </p:spPr>
        <p:txBody>
          <a:bodyPr/>
          <a:lstStyle>
            <a:lvl1pPr marL="0" indent="0">
              <a:buNone/>
              <a:defRPr sz="2800"/>
            </a:lvl1pPr>
            <a:lvl2pPr marL="400727" indent="0">
              <a:buNone/>
              <a:defRPr sz="2500"/>
            </a:lvl2pPr>
            <a:lvl3pPr marL="801455" indent="0">
              <a:buNone/>
              <a:defRPr sz="2100"/>
            </a:lvl3pPr>
            <a:lvl4pPr marL="1202185" indent="0">
              <a:buNone/>
              <a:defRPr sz="1800"/>
            </a:lvl4pPr>
            <a:lvl5pPr marL="1602913" indent="0">
              <a:buNone/>
              <a:defRPr sz="1800"/>
            </a:lvl5pPr>
            <a:lvl6pPr marL="2003640" indent="0">
              <a:buNone/>
              <a:defRPr sz="1800"/>
            </a:lvl6pPr>
            <a:lvl7pPr marL="2404367" indent="0">
              <a:buNone/>
              <a:defRPr sz="1800"/>
            </a:lvl7pPr>
            <a:lvl8pPr marL="2805097" indent="0">
              <a:buNone/>
              <a:defRPr sz="1800"/>
            </a:lvl8pPr>
            <a:lvl9pPr marL="3205825" indent="0">
              <a:buNone/>
              <a:defRPr sz="1800"/>
            </a:lvl9pPr>
          </a:lstStyle>
          <a:p>
            <a:pPr lvl="0"/>
            <a:endParaRPr lang="es-ES" noProof="0"/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1792677" y="5366630"/>
            <a:ext cx="5486671" cy="806146"/>
          </a:xfrm>
        </p:spPr>
        <p:txBody>
          <a:bodyPr/>
          <a:lstStyle>
            <a:lvl1pPr marL="0" indent="0">
              <a:buNone/>
              <a:defRPr sz="1200"/>
            </a:lvl1pPr>
            <a:lvl2pPr marL="400727" indent="0">
              <a:buNone/>
              <a:defRPr sz="1100"/>
            </a:lvl2pPr>
            <a:lvl3pPr marL="801455" indent="0">
              <a:buNone/>
              <a:defRPr sz="900"/>
            </a:lvl3pPr>
            <a:lvl4pPr marL="1202185" indent="0">
              <a:buNone/>
              <a:defRPr sz="800"/>
            </a:lvl4pPr>
            <a:lvl5pPr marL="1602913" indent="0">
              <a:buNone/>
              <a:defRPr sz="800"/>
            </a:lvl5pPr>
            <a:lvl6pPr marL="2003640" indent="0">
              <a:buNone/>
              <a:defRPr sz="800"/>
            </a:lvl6pPr>
            <a:lvl7pPr marL="2404367" indent="0">
              <a:buNone/>
              <a:defRPr sz="800"/>
            </a:lvl7pPr>
            <a:lvl8pPr marL="2805097" indent="0">
              <a:buNone/>
              <a:defRPr sz="800"/>
            </a:lvl8pPr>
            <a:lvl9pPr marL="3205825" indent="0">
              <a:buNone/>
              <a:defRPr sz="800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CBB5015-8E48-4623-B181-312C794B44BE}" type="slidenum">
              <a:rPr lang="ca-ES" altLang="es-ES"/>
              <a:pPr>
                <a:defRPr/>
              </a:pPr>
              <a:t>‹Nº›</a:t>
            </a:fld>
            <a:endParaRPr lang="ca-ES" altLang="es-E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D953FE3-1DE7-4EEE-BDC2-6B7A03B29F03}" type="slidenum">
              <a:rPr lang="ca-ES" altLang="es-ES"/>
              <a:pPr>
                <a:defRPr/>
              </a:pPr>
              <a:t>‹Nº›</a:t>
            </a:fld>
            <a:endParaRPr lang="ca-ES" altLang="es-ES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/>
          <p:cNvSpPr>
            <a:spLocks noGrp="1"/>
          </p:cNvSpPr>
          <p:nvPr>
            <p:ph type="title" orient="vert"/>
          </p:nvPr>
        </p:nvSpPr>
        <p:spPr>
          <a:xfrm>
            <a:off x="6727964" y="359889"/>
            <a:ext cx="2155284" cy="5680451"/>
          </a:xfrm>
        </p:spPr>
        <p:txBody>
          <a:bodyPr vert="eaVert"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>
          <a:xfrm>
            <a:off x="259397" y="359889"/>
            <a:ext cx="6338191" cy="5680451"/>
          </a:xfrm>
        </p:spPr>
        <p:txBody>
          <a:bodyPr vert="eaVert"/>
          <a:lstStyle/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80BC369-7B1B-4DF1-86F5-92003913DEFD}" type="slidenum">
              <a:rPr lang="ca-ES" altLang="es-ES"/>
              <a:pPr>
                <a:defRPr/>
              </a:pPr>
              <a:t>‹Nº›</a:t>
            </a:fld>
            <a:endParaRPr lang="ca-ES" altLang="es-ES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72010-52D2-4A0D-AFEB-02A637B53145}" type="slidenum">
              <a:rPr lang="es-ES_tradnl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06920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DBB96-C8B7-4F04-A786-FD146E8E5244}" type="slidenum">
              <a:rPr lang="es-ES_tradnl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546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CDF2F-4DAB-4C16-89C2-353366D9A449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3758A-E7B5-48A8-AB3D-FB37C10ADBFE}" type="slidenum">
              <a:rPr lang="es-ES_tradnl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33841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A6DFB-F2B0-4BD8-BB65-6202F138F95F}" type="slidenum">
              <a:rPr lang="es-ES_tradnl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75157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F5DF6-16BC-4F20-9895-65044DA93848}" type="slidenum">
              <a:rPr lang="es-ES_tradnl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91860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E2B2-4F58-4D56-A714-6BECAA1171F8}" type="slidenum">
              <a:rPr lang="es-ES_tradnl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51379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75452-5491-4EB0-B9C3-C9CBED1675A7}" type="slidenum">
              <a:rPr lang="es-ES_tradnl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27831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7C35B-628C-43B0-BA91-A123A8823ABD}" type="slidenum">
              <a:rPr lang="es-ES_tradnl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89821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a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19F17-92E6-43C4-B98C-62F76A95F724}" type="slidenum">
              <a:rPr lang="es-ES_tradnl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59309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DBC81-83F4-4063-8C3F-174C1C1BA4D1}" type="slidenum">
              <a:rPr lang="es-ES_tradnl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6842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6B265-4F31-4913-B701-32D18B3847C4}" type="slidenum">
              <a:rPr lang="es-ES_tradnl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4114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CDADD-CC42-4254-B879-C43907EA5708}" type="slidenum">
              <a:rPr lang="es-ES_tradnl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947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896429-177A-4D0D-B559-FAFB15EBEF6F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6DB82-1E10-4B9C-BF58-FD31B90BEECF}" type="slidenum">
              <a:rPr lang="es-ES_tradnl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71998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6EDE1-DED8-4E48-979A-E7BADA9A7880}" type="slidenum">
              <a:rPr lang="es-ES_tradnl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647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FE397-F1D8-4474-A51E-8D55A8A9A786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DBB96-C8B7-4F04-A786-FD146E8E5244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FB720-F448-4548-9CB9-7D0156F5B8BE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4C0D4-F74A-44D2-B3A3-03427CB0063D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01804-8C82-4B55-9175-3EE2D2D624B8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a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CDAC1-77C0-4B9C-B103-AF96388686D2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13FB4-5F04-42D0-BD49-64AE3C24C1A4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C0C97-BE3B-4780-A04D-84E520ECB7B0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78D62-0187-4C7F-AF84-8C3B3D734DF5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6707D-432C-44E4-A2B5-28058ECD948B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8933C-FD69-43C4-A4AF-B5F6CE14502A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B00CD-1418-4605-AFE6-B38A9EA7E456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3758A-E7B5-48A8-AB3D-FB37C10ADBFE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D9912-2D48-4483-B336-5ECD1831ED15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16CA5-DF74-4145-A743-6E82F60F2349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6EB4F-65C5-4458-842C-1D546BD60039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E4C32-C7FF-4167-92F3-020CEFAB946F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5258F-A036-4D46-84DC-1580BAD02504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7E7EB-0DD4-4639-A1ED-1DBBF00DB385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1A409-89C1-4EF1-ADBB-0FE1D91F530C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a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775EC-0744-40D5-9731-28E74BB863B5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EF536-C5A8-46EA-A749-7B11F114D977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42523-48B0-45F2-9182-B9406C7F1A9E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A6DFB-F2B0-4BD8-BB65-6202F138F95F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FE80B-1AE2-4ED8-94CF-2D3336F1E2F5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E8DF3-0517-4C88-82CC-1AE8DF243E9A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D944A-B84D-4AE8-AB7F-0F2E3D948D6A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0A4BF-94AB-4F74-9823-0DEA7AC716C0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1D23E-B5D3-4375-BA6A-0B31A0F8D42E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C8606-8F00-41A3-88C6-19116850C842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145F0-97D6-414D-B667-7CAEEA2FECEB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80501-73D2-4C78-9D5C-E9AB59127890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6F53B-9CDB-403E-A5BF-14D5FF25F15F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49196-5B71-414A-A1DA-8DCD92543659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F5DF6-16BC-4F20-9895-65044DA93848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CB99F-E547-483F-8374-152EDAD7A761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a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DE64A9-1F6C-4821-83E5-D247DE10EA21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1A041-170D-4B05-B5A2-0A2E3302A047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5676900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5CBB2-4A85-4CBD-AB88-7A210E6D7291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3FBB0-0C07-437B-BC9B-F6C40AD261D2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1A876-6542-44A9-9D60-A354350AAF10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F64AD-0591-46D4-A8C5-6A76EB45F1C0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7BD0A-8E69-409E-8FC4-0C3566DD4536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AE13F-5A93-4310-BC16-7781D0AFF2F5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AD204-E33D-4036-A170-E73D17DBCB2C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E2B2-4F58-4D56-A714-6BECAA1171F8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C82CC-8C3E-4D2D-BB12-14AAC110CA82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1A1E7-7013-4502-99D0-CFBBC790212D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CE272-6018-41D7-B340-DD5D8FFF191B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04C98-8B2E-4E94-B64B-0BBEAB11FB0B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FE0CD-4FF5-4B54-B1B2-31DC5986C3FA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a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9B5F5-40DA-43A7-A45F-346789321F11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1B9A54-F28C-4142-B7F4-5AA877207FCD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E7285-A706-4F24-83BD-C96A0041F830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E7EC2-D8C3-459C-AC09-DFF42725F98F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55CA7-623D-46E4-9529-CBF5358B0D52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75452-5491-4EB0-B9C3-C9CBED1675A7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C1CEF-2D64-487C-BECE-B8709923EFF7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4A696-E144-458D-B990-842258114FA7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CBA4F-5E96-4269-B862-9D9F6E402787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EF3FE-D61A-407E-8F4F-1BFD6848D905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05AAC-A76E-4391-84D9-C8F2212CC8B6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898D9-456F-404A-8E51-3AF56862ECFA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FA328-2B7F-4CB8-9E5C-33C8F72B8263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183BF-0C74-44AD-B456-21C64A43AAA5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64C37-811A-4AEC-B0A0-FE5B449CE238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a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5C04D-3C2E-46BF-A2F7-DB41CD724625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7C35B-628C-43B0-BA91-A123A8823ABD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6092E-EA98-44E1-9050-C99CF81199E2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AF3F9-80D4-426B-831C-9ED1E24AE559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0B988A-4C81-4279-941D-B51327AA7CD9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20370-0895-469B-A9AA-4C662A3D38B4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9C084-49B3-48C6-B3A8-39EEB4D52BF8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96A53-2ECD-47FD-8EE2-E18781CA5405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E9E03-F7B7-4AFD-B575-3D89142A74F0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F4FC6-5E06-4307-8CE1-576508FAFAB0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49C18-246C-42C4-8DBA-B0E603CAFF87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6FBD5-E028-4852-86F7-7563F183819D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a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19F17-92E6-43C4-B98C-62F76A95F724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5C551-8814-4BED-8FD0-3C8F6B3C0612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C4B311-C4B8-47BE-9EEF-348B32BAA191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CBC74-FBC9-4FA1-9677-E050DC2BA9B8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a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ECD32-A418-4357-B2C7-CD7DD16AEF78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89170-135E-4164-8B4C-BE0784D7216C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C3088-39D2-4397-BC1E-FC3A3BBD351B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7C126-1E8E-4759-8137-EDC99630752D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ACB32-58F1-4CFB-B839-D507D71F87D6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294AA-4D15-4E6C-826F-06FB5C0C6539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B444E-09BC-4F74-9822-6649CE0B9286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slideLayout" Target="../slideLayouts/slideLayout18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título del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fld id="{821FE380-EE2B-4F4A-A600-D895B048CEA4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4" r:id="rId1"/>
    <p:sldLayoutId id="2147484485" r:id="rId2"/>
    <p:sldLayoutId id="2147484486" r:id="rId3"/>
    <p:sldLayoutId id="2147484487" r:id="rId4"/>
    <p:sldLayoutId id="2147484488" r:id="rId5"/>
    <p:sldLayoutId id="2147484489" r:id="rId6"/>
    <p:sldLayoutId id="2147484490" r:id="rId7"/>
    <p:sldLayoutId id="2147484491" r:id="rId8"/>
    <p:sldLayoutId id="2147484492" r:id="rId9"/>
    <p:sldLayoutId id="2147484493" r:id="rId10"/>
    <p:sldLayoutId id="2147484494" r:id="rId11"/>
    <p:sldLayoutId id="2147484495" r:id="rId12"/>
    <p:sldLayoutId id="2147484496" r:id="rId13"/>
    <p:sldLayoutId id="214748449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título del patrón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fld id="{5DCD16DA-1565-48C2-8BA4-401AD0075FF1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7" r:id="rId1"/>
    <p:sldLayoutId id="2147484608" r:id="rId2"/>
    <p:sldLayoutId id="2147484609" r:id="rId3"/>
    <p:sldLayoutId id="2147484610" r:id="rId4"/>
    <p:sldLayoutId id="2147484611" r:id="rId5"/>
    <p:sldLayoutId id="2147484612" r:id="rId6"/>
    <p:sldLayoutId id="2147484613" r:id="rId7"/>
    <p:sldLayoutId id="2147484614" r:id="rId8"/>
    <p:sldLayoutId id="2147484615" r:id="rId9"/>
    <p:sldLayoutId id="2147484616" r:id="rId10"/>
    <p:sldLayoutId id="21474846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3838" y="2560638"/>
            <a:ext cx="82296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0165" tIns="40083" rIns="80165" bIns="400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es-ES"/>
              <a:t>Títol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8763" y="3363913"/>
            <a:ext cx="822960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0165" tIns="40083" rIns="80165" bIns="400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es-ES"/>
              <a:t>Subtítol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8" r:id="rId1"/>
    <p:sldLayoutId id="2147484619" r:id="rId2"/>
    <p:sldLayoutId id="2147484620" r:id="rId3"/>
    <p:sldLayoutId id="2147484621" r:id="rId4"/>
    <p:sldLayoutId id="2147484622" r:id="rId5"/>
    <p:sldLayoutId id="2147484623" r:id="rId6"/>
    <p:sldLayoutId id="2147484624" r:id="rId7"/>
    <p:sldLayoutId id="2147484625" r:id="rId8"/>
    <p:sldLayoutId id="2147484626" r:id="rId9"/>
    <p:sldLayoutId id="2147484627" r:id="rId10"/>
    <p:sldLayoutId id="2147484628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5pPr>
      <a:lvl6pPr marL="400827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6pPr>
      <a:lvl7pPr marL="801654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7pPr>
      <a:lvl8pPr marL="1202482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8pPr>
      <a:lvl9pPr marL="1603309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4763" indent="-4763" algn="l" rtl="0" eaLnBrk="0" fontAlgn="base" hangingPunct="0">
        <a:spcBef>
          <a:spcPct val="20000"/>
        </a:spcBef>
        <a:spcAft>
          <a:spcPct val="0"/>
        </a:spcAft>
        <a:buClr>
          <a:srgbClr val="F47906"/>
        </a:buClr>
        <a:buFont typeface="Wingdings" pitchFamily="2" charset="2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27075" indent="-249238" algn="l" rtl="0" eaLnBrk="0" fontAlgn="base" hangingPunct="0">
        <a:spcBef>
          <a:spcPct val="20000"/>
        </a:spcBef>
        <a:spcAft>
          <a:spcPct val="0"/>
        </a:spcAft>
        <a:buClr>
          <a:srgbClr val="F47906"/>
        </a:buClr>
        <a:defRPr>
          <a:solidFill>
            <a:schemeClr val="tx1"/>
          </a:solidFill>
          <a:latin typeface="+mn-lt"/>
          <a:cs typeface="+mn-cs"/>
        </a:defRPr>
      </a:lvl2pPr>
      <a:lvl3pPr marL="1084263" indent="-200025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cs typeface="+mn-cs"/>
        </a:defRPr>
      </a:lvl3pPr>
      <a:lvl4pPr marL="1443038" indent="-200025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cs typeface="+mn-cs"/>
        </a:defRPr>
      </a:lvl4pPr>
      <a:lvl5pPr marL="1803400" indent="-200025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cs typeface="+mn-cs"/>
        </a:defRPr>
      </a:lvl5pPr>
      <a:lvl6pPr marL="2204550" indent="-200414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cs typeface="+mn-cs"/>
        </a:defRPr>
      </a:lvl6pPr>
      <a:lvl7pPr marL="2605377" indent="-200414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cs typeface="+mn-cs"/>
        </a:defRPr>
      </a:lvl7pPr>
      <a:lvl8pPr marL="3006204" indent="-200414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cs typeface="+mn-cs"/>
        </a:defRPr>
      </a:lvl8pPr>
      <a:lvl9pPr marL="3407032" indent="-200414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80165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0827" algn="l" defTabSz="80165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1654" algn="l" defTabSz="80165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2482" algn="l" defTabSz="80165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3309" algn="l" defTabSz="80165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04136" algn="l" defTabSz="80165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04963" algn="l" defTabSz="80165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05791" algn="l" defTabSz="80165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06618" algn="l" defTabSz="80165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438" y="2841625"/>
            <a:ext cx="8685212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0155" tIns="40078" rIns="80155" bIns="400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es-ES"/>
              <a:t>Títol de la Secció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9" r:id="rId1"/>
    <p:sldLayoutId id="2147484630" r:id="rId2"/>
    <p:sldLayoutId id="2147484631" r:id="rId3"/>
    <p:sldLayoutId id="2147484632" r:id="rId4"/>
    <p:sldLayoutId id="2147484633" r:id="rId5"/>
    <p:sldLayoutId id="2147484634" r:id="rId6"/>
    <p:sldLayoutId id="2147484635" r:id="rId7"/>
    <p:sldLayoutId id="2147484636" r:id="rId8"/>
    <p:sldLayoutId id="2147484637" r:id="rId9"/>
    <p:sldLayoutId id="2147484638" r:id="rId10"/>
    <p:sldLayoutId id="2147484639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cs typeface="Arial" charset="0"/>
        </a:defRPr>
      </a:lvl5pPr>
      <a:lvl6pPr marL="400777"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cs typeface="Arial" charset="0"/>
        </a:defRPr>
      </a:lvl6pPr>
      <a:lvl7pPr marL="801555"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cs typeface="Arial" charset="0"/>
        </a:defRPr>
      </a:lvl7pPr>
      <a:lvl8pPr marL="1202334"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cs typeface="Arial" charset="0"/>
        </a:defRPr>
      </a:lvl8pPr>
      <a:lvl9pPr marL="1603111"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4763" indent="-4763" algn="l" rtl="0" eaLnBrk="0" fontAlgn="base" hangingPunct="0">
        <a:spcBef>
          <a:spcPct val="20000"/>
        </a:spcBef>
        <a:spcAft>
          <a:spcPct val="0"/>
        </a:spcAft>
        <a:buClr>
          <a:srgbClr val="F47906"/>
        </a:buClr>
        <a:buFont typeface="Wingdings" pitchFamily="2" charset="2"/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727075" indent="-2492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defRPr sz="2500">
          <a:solidFill>
            <a:schemeClr val="tx1"/>
          </a:solidFill>
          <a:latin typeface="+mn-lt"/>
          <a:cs typeface="+mn-cs"/>
        </a:defRPr>
      </a:lvl2pPr>
      <a:lvl3pPr marL="1084263" indent="-200025" algn="l" rtl="0" eaLnBrk="0" fontAlgn="base" hangingPunct="0">
        <a:spcBef>
          <a:spcPct val="20000"/>
        </a:spcBef>
        <a:spcAft>
          <a:spcPct val="0"/>
        </a:spcAft>
        <a:defRPr sz="2100">
          <a:solidFill>
            <a:schemeClr val="tx1"/>
          </a:solidFill>
          <a:latin typeface="+mn-lt"/>
          <a:cs typeface="+mn-cs"/>
        </a:defRPr>
      </a:lvl3pPr>
      <a:lvl4pPr marL="1443038" indent="-200025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cs typeface="+mn-cs"/>
        </a:defRPr>
      </a:lvl4pPr>
      <a:lvl5pPr marL="1803400" indent="-200025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cs typeface="+mn-cs"/>
        </a:defRPr>
      </a:lvl5pPr>
      <a:lvl6pPr marL="2204277" indent="-200389" algn="l" rtl="0" fontAlgn="base">
        <a:spcBef>
          <a:spcPct val="20000"/>
        </a:spcBef>
        <a:spcAft>
          <a:spcPct val="0"/>
        </a:spcAft>
        <a:defRPr sz="1800">
          <a:solidFill>
            <a:schemeClr val="tx1"/>
          </a:solidFill>
          <a:latin typeface="+mn-lt"/>
          <a:cs typeface="+mn-cs"/>
        </a:defRPr>
      </a:lvl6pPr>
      <a:lvl7pPr marL="2605054" indent="-200389" algn="l" rtl="0" fontAlgn="base">
        <a:spcBef>
          <a:spcPct val="20000"/>
        </a:spcBef>
        <a:spcAft>
          <a:spcPct val="0"/>
        </a:spcAft>
        <a:defRPr sz="1800">
          <a:solidFill>
            <a:schemeClr val="tx1"/>
          </a:solidFill>
          <a:latin typeface="+mn-lt"/>
          <a:cs typeface="+mn-cs"/>
        </a:defRPr>
      </a:lvl7pPr>
      <a:lvl8pPr marL="3005833" indent="-200389" algn="l" rtl="0" fontAlgn="base">
        <a:spcBef>
          <a:spcPct val="20000"/>
        </a:spcBef>
        <a:spcAft>
          <a:spcPct val="0"/>
        </a:spcAft>
        <a:defRPr sz="1800">
          <a:solidFill>
            <a:schemeClr val="tx1"/>
          </a:solidFill>
          <a:latin typeface="+mn-lt"/>
          <a:cs typeface="+mn-cs"/>
        </a:defRPr>
      </a:lvl8pPr>
      <a:lvl9pPr marL="3406611" indent="-200389" algn="l" rtl="0" fontAlgn="base">
        <a:spcBef>
          <a:spcPct val="20000"/>
        </a:spcBef>
        <a:spcAft>
          <a:spcPct val="0"/>
        </a:spcAft>
        <a:defRPr sz="18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8015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0777" algn="l" defTabSz="8015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1555" algn="l" defTabSz="8015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2334" algn="l" defTabSz="8015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3111" algn="l" defTabSz="8015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03888" algn="l" defTabSz="8015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04665" algn="l" defTabSz="8015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05444" algn="l" defTabSz="8015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06222" algn="l" defTabSz="8015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8763" y="360363"/>
            <a:ext cx="7640637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0145" tIns="40073" rIns="80145" bIns="400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es-ES"/>
              <a:t>Títol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8763" y="1143000"/>
            <a:ext cx="8624887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0145" tIns="40073" rIns="80145" bIns="400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es-ES"/>
              <a:t>Continguts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91525" y="228600"/>
            <a:ext cx="568325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80145" tIns="40073" rIns="80145" bIns="4007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600" b="0" u="none">
                <a:solidFill>
                  <a:srgbClr val="FFFFFF"/>
                </a:solidFill>
                <a:latin typeface="Arial Black" pitchFamily="34" charset="0"/>
                <a:cs typeface="+mn-cs"/>
              </a:defRPr>
            </a:lvl1pPr>
          </a:lstStyle>
          <a:p>
            <a:pPr>
              <a:defRPr/>
            </a:pPr>
            <a:fld id="{22500E25-3321-4F65-83E6-47FE2CFBFFF9}" type="slidenum">
              <a:rPr lang="ca-ES" altLang="es-ES"/>
              <a:pPr>
                <a:defRPr/>
              </a:pPr>
              <a:t>‹Nº›</a:t>
            </a:fld>
            <a:endParaRPr lang="ca-ES" altLang="es-ES"/>
          </a:p>
        </p:txBody>
      </p:sp>
      <p:sp>
        <p:nvSpPr>
          <p:cNvPr id="2053" name="Text Box 8"/>
          <p:cNvSpPr txBox="1">
            <a:spLocks noChangeArrowheads="1"/>
          </p:cNvSpPr>
          <p:nvPr userDrawn="1"/>
        </p:nvSpPr>
        <p:spPr bwMode="auto">
          <a:xfrm>
            <a:off x="198438" y="6361113"/>
            <a:ext cx="5314950" cy="3333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80145" tIns="40073" rIns="80145" bIns="40073">
            <a:spAutoFit/>
          </a:bodyPr>
          <a:lstStyle>
            <a:lvl1pPr>
              <a:defRPr sz="2400" b="1" u="sng">
                <a:solidFill>
                  <a:schemeClr val="bg1"/>
                </a:solidFill>
                <a:latin typeface="Helvetica95-Black" pitchFamily="34" charset="0"/>
                <a:cs typeface="Arial" charset="0"/>
              </a:defRPr>
            </a:lvl1pPr>
            <a:lvl2pPr marL="742950" indent="-285750">
              <a:defRPr sz="2400" b="1" u="sng">
                <a:solidFill>
                  <a:schemeClr val="bg1"/>
                </a:solidFill>
                <a:latin typeface="Helvetica95-Black" pitchFamily="34" charset="0"/>
                <a:cs typeface="Arial" charset="0"/>
              </a:defRPr>
            </a:lvl2pPr>
            <a:lvl3pPr marL="1143000" indent="-228600">
              <a:defRPr sz="2400" b="1" u="sng">
                <a:solidFill>
                  <a:schemeClr val="bg1"/>
                </a:solidFill>
                <a:latin typeface="Helvetica95-Black" pitchFamily="34" charset="0"/>
                <a:cs typeface="Arial" charset="0"/>
              </a:defRPr>
            </a:lvl3pPr>
            <a:lvl4pPr marL="1600200" indent="-228600">
              <a:defRPr sz="2400" b="1" u="sng">
                <a:solidFill>
                  <a:schemeClr val="bg1"/>
                </a:solidFill>
                <a:latin typeface="Helvetica95-Black" pitchFamily="34" charset="0"/>
                <a:cs typeface="Arial" charset="0"/>
              </a:defRPr>
            </a:lvl4pPr>
            <a:lvl5pPr marL="2057400" indent="-228600">
              <a:defRPr sz="2400" b="1" u="sng">
                <a:solidFill>
                  <a:schemeClr val="bg1"/>
                </a:solidFill>
                <a:latin typeface="Helvetica95-Black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bg1"/>
                </a:solidFill>
                <a:latin typeface="Helvetica95-Black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bg1"/>
                </a:solidFill>
                <a:latin typeface="Helvetica95-Black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bg1"/>
                </a:solidFill>
                <a:latin typeface="Helvetica95-Black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bg1"/>
                </a:solidFill>
                <a:latin typeface="Helvetica95-Black" pitchFamily="34" charset="0"/>
                <a:cs typeface="Arial" charset="0"/>
              </a:defRPr>
            </a:lvl9pPr>
          </a:lstStyle>
          <a:p>
            <a:pPr eaLnBrk="0" hangingPunct="0">
              <a:defRPr/>
            </a:pPr>
            <a:r>
              <a:rPr lang="es-ES" altLang="es-ES" sz="1600" u="none">
                <a:solidFill>
                  <a:srgbClr val="808080"/>
                </a:solidFill>
                <a:latin typeface="Arial" charset="0"/>
              </a:rPr>
              <a:t>Tema principal de la presentació</a:t>
            </a:r>
            <a:endParaRPr lang="ca-ES" altLang="es-ES" sz="1600" u="none">
              <a:solidFill>
                <a:srgbClr val="80808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0" r:id="rId1"/>
    <p:sldLayoutId id="2147484641" r:id="rId2"/>
    <p:sldLayoutId id="2147484642" r:id="rId3"/>
    <p:sldLayoutId id="2147484643" r:id="rId4"/>
    <p:sldLayoutId id="2147484644" r:id="rId5"/>
    <p:sldLayoutId id="2147484645" r:id="rId6"/>
    <p:sldLayoutId id="2147484646" r:id="rId7"/>
    <p:sldLayoutId id="2147484647" r:id="rId8"/>
    <p:sldLayoutId id="2147484648" r:id="rId9"/>
    <p:sldLayoutId id="2147484649" r:id="rId10"/>
    <p:sldLayoutId id="2147484650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5pPr>
      <a:lvl6pPr marL="400727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6pPr>
      <a:lvl7pPr marL="801455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7pPr>
      <a:lvl8pPr marL="1202185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8pPr>
      <a:lvl9pPr marL="1602913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4763" indent="-4763" algn="l" rtl="0" eaLnBrk="0" fontAlgn="base" hangingPunct="0">
        <a:spcBef>
          <a:spcPct val="20000"/>
        </a:spcBef>
        <a:spcAft>
          <a:spcPct val="0"/>
        </a:spcAft>
        <a:buClr>
          <a:srgbClr val="F47906"/>
        </a:buClr>
        <a:buFont typeface="Wingdings" pitchFamily="2" charset="2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52475" indent="-2492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defRPr sz="2500">
          <a:solidFill>
            <a:schemeClr val="tx1"/>
          </a:solidFill>
          <a:latin typeface="+mn-lt"/>
          <a:cs typeface="+mn-cs"/>
        </a:defRPr>
      </a:lvl2pPr>
      <a:lvl3pPr marL="1109663" indent="-200025" algn="l" rtl="0" eaLnBrk="0" fontAlgn="base" hangingPunct="0">
        <a:spcBef>
          <a:spcPct val="20000"/>
        </a:spcBef>
        <a:spcAft>
          <a:spcPct val="0"/>
        </a:spcAft>
        <a:defRPr sz="2100">
          <a:solidFill>
            <a:schemeClr val="tx1"/>
          </a:solidFill>
          <a:latin typeface="+mn-lt"/>
          <a:cs typeface="+mn-cs"/>
        </a:defRPr>
      </a:lvl3pPr>
      <a:lvl4pPr marL="1466850" indent="-200025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cs typeface="+mn-cs"/>
        </a:defRPr>
      </a:lvl4pPr>
      <a:lvl5pPr marL="1824038" indent="-200025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cs typeface="+mn-cs"/>
        </a:defRPr>
      </a:lvl5pPr>
      <a:lvl6pPr marL="2226267" indent="-200365" algn="l" rtl="0" fontAlgn="base">
        <a:spcBef>
          <a:spcPct val="20000"/>
        </a:spcBef>
        <a:spcAft>
          <a:spcPct val="0"/>
        </a:spcAft>
        <a:defRPr sz="1800">
          <a:solidFill>
            <a:schemeClr val="tx1"/>
          </a:solidFill>
          <a:latin typeface="+mn-lt"/>
          <a:cs typeface="+mn-cs"/>
        </a:defRPr>
      </a:lvl6pPr>
      <a:lvl7pPr marL="2626995" indent="-200365" algn="l" rtl="0" fontAlgn="base">
        <a:spcBef>
          <a:spcPct val="20000"/>
        </a:spcBef>
        <a:spcAft>
          <a:spcPct val="0"/>
        </a:spcAft>
        <a:defRPr sz="1800">
          <a:solidFill>
            <a:schemeClr val="tx1"/>
          </a:solidFill>
          <a:latin typeface="+mn-lt"/>
          <a:cs typeface="+mn-cs"/>
        </a:defRPr>
      </a:lvl7pPr>
      <a:lvl8pPr marL="3027723" indent="-200365" algn="l" rtl="0" fontAlgn="base">
        <a:spcBef>
          <a:spcPct val="20000"/>
        </a:spcBef>
        <a:spcAft>
          <a:spcPct val="0"/>
        </a:spcAft>
        <a:defRPr sz="1800">
          <a:solidFill>
            <a:schemeClr val="tx1"/>
          </a:solidFill>
          <a:latin typeface="+mn-lt"/>
          <a:cs typeface="+mn-cs"/>
        </a:defRPr>
      </a:lvl8pPr>
      <a:lvl9pPr marL="3428452" indent="-200365" algn="l" rtl="0" fontAlgn="base">
        <a:spcBef>
          <a:spcPct val="20000"/>
        </a:spcBef>
        <a:spcAft>
          <a:spcPct val="0"/>
        </a:spcAft>
        <a:defRPr sz="18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8014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0727" algn="l" defTabSz="8014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1455" algn="l" defTabSz="8014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2185" algn="l" defTabSz="8014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2913" algn="l" defTabSz="8014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03640" algn="l" defTabSz="8014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04367" algn="l" defTabSz="8014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05097" algn="l" defTabSz="8014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05825" algn="l" defTabSz="8014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título del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fld id="{821FE380-EE2B-4F4A-A600-D895B048CEA4}" type="slidenum">
              <a:rPr lang="es-ES_tradnl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933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7" r:id="rId1"/>
    <p:sldLayoutId id="2147484668" r:id="rId2"/>
    <p:sldLayoutId id="2147484669" r:id="rId3"/>
    <p:sldLayoutId id="2147484670" r:id="rId4"/>
    <p:sldLayoutId id="2147484671" r:id="rId5"/>
    <p:sldLayoutId id="2147484672" r:id="rId6"/>
    <p:sldLayoutId id="2147484673" r:id="rId7"/>
    <p:sldLayoutId id="2147484674" r:id="rId8"/>
    <p:sldLayoutId id="2147484675" r:id="rId9"/>
    <p:sldLayoutId id="2147484676" r:id="rId10"/>
    <p:sldLayoutId id="2147484677" r:id="rId11"/>
    <p:sldLayoutId id="2147484678" r:id="rId12"/>
    <p:sldLayoutId id="2147484679" r:id="rId13"/>
    <p:sldLayoutId id="214748468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título del patrón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D4FAA591-BB86-494D-B87F-007E9C91EE2A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8" r:id="rId1"/>
    <p:sldLayoutId id="2147484499" r:id="rId2"/>
    <p:sldLayoutId id="2147484500" r:id="rId3"/>
    <p:sldLayoutId id="2147484501" r:id="rId4"/>
    <p:sldLayoutId id="2147484502" r:id="rId5"/>
    <p:sldLayoutId id="2147484503" r:id="rId6"/>
    <p:sldLayoutId id="2147484504" r:id="rId7"/>
    <p:sldLayoutId id="2147484505" r:id="rId8"/>
    <p:sldLayoutId id="2147484506" r:id="rId9"/>
    <p:sldLayoutId id="2147484507" r:id="rId10"/>
    <p:sldLayoutId id="2147484508" r:id="rId11"/>
    <p:sldLayoutId id="2147484509" r:id="rId12"/>
    <p:sldLayoutId id="2147484510" r:id="rId13"/>
    <p:sldLayoutId id="214748451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título del patrón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314C5897-51E7-4910-8FB0-B9EA412C3F0B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2" r:id="rId1"/>
    <p:sldLayoutId id="2147484513" r:id="rId2"/>
    <p:sldLayoutId id="2147484514" r:id="rId3"/>
    <p:sldLayoutId id="2147484515" r:id="rId4"/>
    <p:sldLayoutId id="2147484516" r:id="rId5"/>
    <p:sldLayoutId id="2147484517" r:id="rId6"/>
    <p:sldLayoutId id="2147484518" r:id="rId7"/>
    <p:sldLayoutId id="2147484519" r:id="rId8"/>
    <p:sldLayoutId id="2147484520" r:id="rId9"/>
    <p:sldLayoutId id="2147484521" r:id="rId10"/>
    <p:sldLayoutId id="2147484522" r:id="rId11"/>
    <p:sldLayoutId id="2147484523" r:id="rId12"/>
    <p:sldLayoutId id="2147484524" r:id="rId13"/>
    <p:sldLayoutId id="214748452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título del patrón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9BDF8DA0-AA83-4161-9362-647E6B411764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6" r:id="rId1"/>
    <p:sldLayoutId id="2147484527" r:id="rId2"/>
    <p:sldLayoutId id="2147484528" r:id="rId3"/>
    <p:sldLayoutId id="2147484529" r:id="rId4"/>
    <p:sldLayoutId id="2147484530" r:id="rId5"/>
    <p:sldLayoutId id="2147484531" r:id="rId6"/>
    <p:sldLayoutId id="2147484532" r:id="rId7"/>
    <p:sldLayoutId id="2147484533" r:id="rId8"/>
    <p:sldLayoutId id="2147484534" r:id="rId9"/>
    <p:sldLayoutId id="2147484535" r:id="rId10"/>
    <p:sldLayoutId id="2147484536" r:id="rId11"/>
    <p:sldLayoutId id="2147484537" r:id="rId12"/>
    <p:sldLayoutId id="2147484538" r:id="rId13"/>
    <p:sldLayoutId id="214748453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título del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A6125A1F-E63E-47A9-B5BE-E28DB34500B1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0" r:id="rId1"/>
    <p:sldLayoutId id="2147484541" r:id="rId2"/>
    <p:sldLayoutId id="2147484542" r:id="rId3"/>
    <p:sldLayoutId id="2147484543" r:id="rId4"/>
    <p:sldLayoutId id="2147484544" r:id="rId5"/>
    <p:sldLayoutId id="2147484545" r:id="rId6"/>
    <p:sldLayoutId id="2147484546" r:id="rId7"/>
    <p:sldLayoutId id="2147484547" r:id="rId8"/>
    <p:sldLayoutId id="2147484548" r:id="rId9"/>
    <p:sldLayoutId id="2147484549" r:id="rId10"/>
    <p:sldLayoutId id="2147484550" r:id="rId11"/>
    <p:sldLayoutId id="2147484551" r:id="rId12"/>
    <p:sldLayoutId id="2147484552" r:id="rId13"/>
    <p:sldLayoutId id="214748455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título del patrón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1D1DBE35-5D56-428D-8FC1-DD4AA1051F36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4" r:id="rId1"/>
    <p:sldLayoutId id="2147484555" r:id="rId2"/>
    <p:sldLayoutId id="2147484556" r:id="rId3"/>
    <p:sldLayoutId id="2147484557" r:id="rId4"/>
    <p:sldLayoutId id="2147484558" r:id="rId5"/>
    <p:sldLayoutId id="2147484559" r:id="rId6"/>
    <p:sldLayoutId id="2147484560" r:id="rId7"/>
    <p:sldLayoutId id="2147484561" r:id="rId8"/>
    <p:sldLayoutId id="2147484562" r:id="rId9"/>
    <p:sldLayoutId id="2147484563" r:id="rId10"/>
    <p:sldLayoutId id="2147484564" r:id="rId11"/>
    <p:sldLayoutId id="2147484565" r:id="rId12"/>
    <p:sldLayoutId id="2147484566" r:id="rId13"/>
    <p:sldLayoutId id="214748456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título del patrón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1107F920-C3FF-4555-8BAA-C05C820406DA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8" r:id="rId1"/>
    <p:sldLayoutId id="2147484569" r:id="rId2"/>
    <p:sldLayoutId id="2147484570" r:id="rId3"/>
    <p:sldLayoutId id="2147484571" r:id="rId4"/>
    <p:sldLayoutId id="2147484572" r:id="rId5"/>
    <p:sldLayoutId id="2147484573" r:id="rId6"/>
    <p:sldLayoutId id="2147484574" r:id="rId7"/>
    <p:sldLayoutId id="2147484575" r:id="rId8"/>
    <p:sldLayoutId id="2147484576" r:id="rId9"/>
    <p:sldLayoutId id="2147484577" r:id="rId10"/>
    <p:sldLayoutId id="2147484578" r:id="rId11"/>
    <p:sldLayoutId id="2147484579" r:id="rId12"/>
    <p:sldLayoutId id="2147484580" r:id="rId13"/>
    <p:sldLayoutId id="214748458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título del patrón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0B797071-8911-4A65-BC51-C3EDEC8C612F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2" r:id="rId1"/>
    <p:sldLayoutId id="2147484583" r:id="rId2"/>
    <p:sldLayoutId id="2147484584" r:id="rId3"/>
    <p:sldLayoutId id="2147484585" r:id="rId4"/>
    <p:sldLayoutId id="2147484586" r:id="rId5"/>
    <p:sldLayoutId id="2147484587" r:id="rId6"/>
    <p:sldLayoutId id="2147484588" r:id="rId7"/>
    <p:sldLayoutId id="2147484589" r:id="rId8"/>
    <p:sldLayoutId id="2147484590" r:id="rId9"/>
    <p:sldLayoutId id="2147484591" r:id="rId10"/>
    <p:sldLayoutId id="2147484592" r:id="rId11"/>
    <p:sldLayoutId id="2147484593" r:id="rId12"/>
    <p:sldLayoutId id="2147484594" r:id="rId13"/>
    <p:sldLayoutId id="214748459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título del patrón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fld id="{B1D5A574-EA61-4E8D-9B58-E1C056359CFD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6" r:id="rId1"/>
    <p:sldLayoutId id="2147484597" r:id="rId2"/>
    <p:sldLayoutId id="2147484598" r:id="rId3"/>
    <p:sldLayoutId id="2147484599" r:id="rId4"/>
    <p:sldLayoutId id="2147484600" r:id="rId5"/>
    <p:sldLayoutId id="2147484601" r:id="rId6"/>
    <p:sldLayoutId id="2147484602" r:id="rId7"/>
    <p:sldLayoutId id="2147484603" r:id="rId8"/>
    <p:sldLayoutId id="2147484604" r:id="rId9"/>
    <p:sldLayoutId id="2147484605" r:id="rId10"/>
    <p:sldLayoutId id="21474846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dlae.cat/wp-content/uploads/2015/09/Barcelona_Dinamitzaci%C3%B3-local-agroecol%C3%B2gica_231015_34.pdf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4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5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4.xml"/><Relationship Id="rId5" Type="http://schemas.openxmlformats.org/officeDocument/2006/relationships/hyperlink" Target="mailto:info@espairuralgallecs.cat" TargetMode="External"/><Relationship Id="rId4" Type="http://schemas.openxmlformats.org/officeDocument/2006/relationships/hyperlink" Target="mailto:gsafont@espairuralgallecs.cat" TargetMode="Externa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arcelonaesmoltmes.cat/es/web/agenda/boletin/-/newsletter/37553731/334" TargetMode="External"/><Relationship Id="rId1" Type="http://schemas.openxmlformats.org/officeDocument/2006/relationships/slideLayout" Target="../slideLayouts/slideLayout17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6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26.jpeg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59.jpeg"/><Relationship Id="rId4" Type="http://schemas.openxmlformats.org/officeDocument/2006/relationships/image" Target="../media/image26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2.jpeg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.emf"/><Relationship Id="rId10" Type="http://schemas.openxmlformats.org/officeDocument/2006/relationships/image" Target="../media/image5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grupsderecerca.uab.cat/forum_idea/sites/grupsderecerca.uab.cat.forum_idea/files/canB_0.jpg" TargetMode="Externa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0.xml"/><Relationship Id="rId5" Type="http://schemas.openxmlformats.org/officeDocument/2006/relationships/image" Target="../media/image26.jpeg"/><Relationship Id="rId4" Type="http://schemas.openxmlformats.org/officeDocument/2006/relationships/image" Target="../media/image72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6.jpeg"/><Relationship Id="rId5" Type="http://schemas.openxmlformats.org/officeDocument/2006/relationships/image" Target="../media/image85.emf"/><Relationship Id="rId4" Type="http://schemas.openxmlformats.org/officeDocument/2006/relationships/oleObject" Target="../embeddings/oleObject4.bin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87.jpeg"/><Relationship Id="rId4" Type="http://schemas.openxmlformats.org/officeDocument/2006/relationships/image" Target="../media/image2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9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9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jpeg"/><Relationship Id="rId5" Type="http://schemas.openxmlformats.org/officeDocument/2006/relationships/image" Target="../media/image90.png"/><Relationship Id="rId4" Type="http://schemas.openxmlformats.org/officeDocument/2006/relationships/image" Target="../media/image89.emf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9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9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94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9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9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9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10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9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9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9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9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16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4"/>
          <p:cNvSpPr txBox="1">
            <a:spLocks noChangeArrowheads="1"/>
          </p:cNvSpPr>
          <p:nvPr/>
        </p:nvSpPr>
        <p:spPr bwMode="auto">
          <a:xfrm>
            <a:off x="827088" y="1557338"/>
            <a:ext cx="3673475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br>
              <a:rPr lang="es-ES" dirty="0">
                <a:solidFill>
                  <a:srgbClr val="000000"/>
                </a:solidFill>
              </a:rPr>
            </a:br>
            <a:endParaRPr lang="es-ES" dirty="0">
              <a:solidFill>
                <a:srgbClr val="000000"/>
              </a:solidFill>
            </a:endParaRPr>
          </a:p>
          <a:p>
            <a:pPr eaLnBrk="0" hangingPunct="0">
              <a:spcBef>
                <a:spcPct val="50000"/>
              </a:spcBef>
            </a:pPr>
            <a:r>
              <a:rPr lang="es-ES" b="1" dirty="0">
                <a:solidFill>
                  <a:srgbClr val="FFFFFF"/>
                </a:solidFill>
                <a:latin typeface="Calibri" pitchFamily="34" charset="0"/>
              </a:rPr>
              <a:t>EL PROJECTE AGROECOLÒGIC DE GALLECS</a:t>
            </a:r>
          </a:p>
          <a:p>
            <a:pPr eaLnBrk="0" hangingPunct="0">
              <a:spcBef>
                <a:spcPct val="50000"/>
              </a:spcBef>
            </a:pPr>
            <a:r>
              <a:rPr lang="ca-ES" b="1" dirty="0">
                <a:solidFill>
                  <a:srgbClr val="FFFFFF"/>
                </a:solidFill>
                <a:latin typeface="Calibri" pitchFamily="34" charset="0"/>
              </a:rPr>
              <a:t>Jornades de custòdia del Territori 2017 </a:t>
            </a:r>
          </a:p>
          <a:p>
            <a:pPr eaLnBrk="0" hangingPunct="0">
              <a:spcBef>
                <a:spcPct val="50000"/>
              </a:spcBef>
            </a:pPr>
            <a:r>
              <a:rPr lang="ca-ES" b="1" dirty="0">
                <a:solidFill>
                  <a:srgbClr val="FFFFFF"/>
                </a:solidFill>
                <a:latin typeface="Calibri" pitchFamily="34" charset="0"/>
              </a:rPr>
              <a:t>2 de desembre de 2017</a:t>
            </a:r>
            <a:br>
              <a:rPr lang="es-ES" dirty="0">
                <a:solidFill>
                  <a:srgbClr val="000000"/>
                </a:solidFill>
              </a:rPr>
            </a:br>
            <a:br>
              <a:rPr lang="es-ES" dirty="0">
                <a:solidFill>
                  <a:srgbClr val="000000"/>
                </a:solidFill>
                <a:hlinkClick r:id="rId4"/>
              </a:rPr>
            </a:br>
            <a:endParaRPr lang="ca-ES" b="1" dirty="0">
              <a:solidFill>
                <a:srgbClr val="FFFFFF"/>
              </a:solidFill>
              <a:latin typeface="Calibri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ca-ES" b="1" dirty="0">
              <a:solidFill>
                <a:srgbClr val="FFFFFF"/>
              </a:solidFill>
              <a:latin typeface="Calibri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ca-ES" b="1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4" descr="DSC038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404475" cy="692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gsafont\AppData\Local\Microsoft\Windows\Temporary Internet Files\Content.Outlook\GULADWLT\20160714_192101.jpg">
            <a:extLst>
              <a:ext uri="{FF2B5EF4-FFF2-40B4-BE49-F238E27FC236}">
                <a16:creationId xmlns:a16="http://schemas.microsoft.com/office/drawing/2014/main" id="{D3038935-3B86-4790-A8B4-2022E1F9A61F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4000" cy="475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270719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4584"/>
            <a:ext cx="9144000" cy="647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412707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3E397B1-6F8A-45AE-ADC2-4D0F0A9BAA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7854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1DAC8EE-D051-4194-8677-8B2AF36D43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1799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243638" cy="645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284793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4500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260882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345238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57676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258763" y="360363"/>
            <a:ext cx="8748712" cy="606425"/>
          </a:xfrm>
        </p:spPr>
        <p:txBody>
          <a:bodyPr/>
          <a:lstStyle/>
          <a:p>
            <a:pPr eaLnBrk="1" hangingPunct="1"/>
            <a:r>
              <a:rPr lang="es-ES" altLang="es-ES"/>
              <a:t>3. PLA DE GESTIÓ PATRIMONIAL</a:t>
            </a:r>
            <a:endParaRPr lang="ca-ES" altLang="es-ES"/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576263" y="3297238"/>
            <a:ext cx="4013200" cy="2574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80135" tIns="40068" rIns="80135" bIns="40068">
            <a:spAutoFit/>
          </a:bodyPr>
          <a:lstStyle>
            <a:lvl1pPr algn="l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5440" eaLnBrk="0" hangingPunct="0">
              <a:lnSpc>
                <a:spcPct val="150000"/>
              </a:lnSpc>
              <a:spcBef>
                <a:spcPct val="0"/>
              </a:spcBef>
              <a:tabLst>
                <a:tab pos="2196776" algn="l"/>
                <a:tab pos="2988393" algn="l"/>
              </a:tabLst>
              <a:defRPr/>
            </a:pPr>
            <a:r>
              <a:rPr lang="ca-ES" altLang="es-ES" sz="1200" b="1" dirty="0">
                <a:solidFill>
                  <a:prstClr val="black"/>
                </a:solidFill>
                <a:latin typeface="Helvetica95-Black" pitchFamily="34" charset="0"/>
                <a:cs typeface="Arial"/>
              </a:rPr>
              <a:t>LOTS AGRÍCOLES</a:t>
            </a:r>
            <a:endParaRPr lang="ca-ES" altLang="es-ES" sz="1200" b="1" dirty="0">
              <a:solidFill>
                <a:srgbClr val="FF0000"/>
              </a:solidFill>
              <a:latin typeface="Helvetica95-Black" pitchFamily="34" charset="0"/>
              <a:cs typeface="Arial"/>
            </a:endParaRPr>
          </a:p>
          <a:p>
            <a:pPr marL="233729" indent="-233729" defTabSz="915440" eaLnBrk="0" hangingPunct="0">
              <a:lnSpc>
                <a:spcPct val="150000"/>
              </a:lnSpc>
              <a:spcBef>
                <a:spcPct val="0"/>
              </a:spcBef>
              <a:tabLst>
                <a:tab pos="2196776" algn="l"/>
                <a:tab pos="2988393" algn="l"/>
              </a:tabLst>
              <a:defRPr/>
            </a:pPr>
            <a:r>
              <a:rPr lang="ca-ES" altLang="es-ES" sz="1200" dirty="0">
                <a:solidFill>
                  <a:prstClr val="black"/>
                </a:solidFill>
                <a:latin typeface="Helvetica95-Black" pitchFamily="34" charset="0"/>
                <a:cs typeface="Arial"/>
              </a:rPr>
              <a:t>Sòl Agrícola de secà	10 lots	484,69 Ha</a:t>
            </a:r>
          </a:p>
          <a:p>
            <a:pPr marL="233729" indent="-233729" defTabSz="915440" eaLnBrk="0" hangingPunct="0">
              <a:lnSpc>
                <a:spcPct val="150000"/>
              </a:lnSpc>
              <a:spcBef>
                <a:spcPct val="0"/>
              </a:spcBef>
              <a:tabLst>
                <a:tab pos="2196776" algn="l"/>
                <a:tab pos="2988393" algn="l"/>
              </a:tabLst>
              <a:defRPr/>
            </a:pPr>
            <a:r>
              <a:rPr lang="ca-ES" altLang="es-ES" sz="1200" dirty="0">
                <a:solidFill>
                  <a:prstClr val="black"/>
                </a:solidFill>
                <a:latin typeface="Helvetica95-Black" pitchFamily="34" charset="0"/>
                <a:cs typeface="Arial"/>
              </a:rPr>
              <a:t>Sòl Agrícola de regadiu	  5 lots	  24,83 Ha</a:t>
            </a:r>
          </a:p>
          <a:p>
            <a:pPr marL="233729" indent="-233729" defTabSz="915440" eaLnBrk="0" hangingPunct="0">
              <a:lnSpc>
                <a:spcPct val="150000"/>
              </a:lnSpc>
              <a:spcBef>
                <a:spcPct val="0"/>
              </a:spcBef>
              <a:tabLst>
                <a:tab pos="2196776" algn="l"/>
                <a:tab pos="2988393" algn="l"/>
              </a:tabLst>
              <a:defRPr/>
            </a:pPr>
            <a:r>
              <a:rPr lang="ca-ES" altLang="es-ES" sz="1200" dirty="0">
                <a:solidFill>
                  <a:prstClr val="black"/>
                </a:solidFill>
                <a:latin typeface="Helvetica95-Black" pitchFamily="34" charset="0"/>
                <a:cs typeface="Arial"/>
              </a:rPr>
              <a:t>Sòl Agrícola de vinya	  1 lot	  11,14 Ha</a:t>
            </a:r>
          </a:p>
          <a:p>
            <a:pPr marL="233729" indent="-233729" defTabSz="915440" eaLnBrk="0" hangingPunct="0">
              <a:lnSpc>
                <a:spcPct val="150000"/>
              </a:lnSpc>
              <a:spcBef>
                <a:spcPct val="0"/>
              </a:spcBef>
              <a:tabLst>
                <a:tab pos="2196776" algn="l"/>
                <a:tab pos="2988393" algn="l"/>
              </a:tabLst>
              <a:defRPr/>
            </a:pPr>
            <a:r>
              <a:rPr lang="ca-ES" altLang="es-ES" sz="1200" b="1" dirty="0">
                <a:solidFill>
                  <a:prstClr val="black"/>
                </a:solidFill>
                <a:latin typeface="Helvetica95-Black" pitchFamily="34" charset="0"/>
                <a:cs typeface="Arial"/>
              </a:rPr>
              <a:t>		</a:t>
            </a:r>
            <a:r>
              <a:rPr lang="ca-ES" altLang="es-ES" sz="1200" dirty="0">
                <a:solidFill>
                  <a:prstClr val="black"/>
                </a:solidFill>
                <a:latin typeface="Helvetica95-Black" pitchFamily="34" charset="0"/>
                <a:cs typeface="Arial"/>
              </a:rPr>
              <a:t>16 lots	520,66 Ha</a:t>
            </a:r>
          </a:p>
          <a:p>
            <a:pPr marL="233729" indent="-233729" defTabSz="915440" eaLnBrk="0" hangingPunct="0">
              <a:lnSpc>
                <a:spcPct val="150000"/>
              </a:lnSpc>
              <a:spcBef>
                <a:spcPct val="0"/>
              </a:spcBef>
              <a:tabLst>
                <a:tab pos="2196776" algn="l"/>
                <a:tab pos="2988393" algn="l"/>
              </a:tabLst>
              <a:defRPr/>
            </a:pPr>
            <a:r>
              <a:rPr lang="ca-ES" altLang="es-ES" sz="1200" b="1" dirty="0">
                <a:solidFill>
                  <a:srgbClr val="000000"/>
                </a:solidFill>
                <a:latin typeface="Helvetica95-Black" pitchFamily="34" charset="0"/>
                <a:cs typeface="Arial"/>
              </a:rPr>
              <a:t>LOTS EDIFICATS</a:t>
            </a:r>
            <a:endParaRPr lang="ca-ES" altLang="es-ES" sz="1200" u="sng" dirty="0">
              <a:solidFill>
                <a:srgbClr val="000000"/>
              </a:solidFill>
              <a:latin typeface="Helvetica95-Black" pitchFamily="34" charset="0"/>
              <a:cs typeface="Arial"/>
            </a:endParaRPr>
          </a:p>
          <a:p>
            <a:pPr marL="233729" indent="-233729" defTabSz="915440" eaLnBrk="0" hangingPunct="0">
              <a:lnSpc>
                <a:spcPct val="150000"/>
              </a:lnSpc>
              <a:spcBef>
                <a:spcPct val="0"/>
              </a:spcBef>
              <a:tabLst>
                <a:tab pos="2196776" algn="l"/>
                <a:tab pos="2988393" algn="l"/>
              </a:tabLst>
              <a:defRPr/>
            </a:pPr>
            <a:r>
              <a:rPr lang="ca-ES" altLang="es-ES" sz="1200" dirty="0">
                <a:solidFill>
                  <a:prstClr val="black"/>
                </a:solidFill>
                <a:latin typeface="Helvetica95-Black" pitchFamily="34" charset="0"/>
                <a:cs typeface="Arial"/>
              </a:rPr>
              <a:t>Sòl de Masies i cases rurals	16 lots	    8,97 Ha</a:t>
            </a:r>
          </a:p>
          <a:p>
            <a:pPr marL="233729" indent="-233729" defTabSz="915440" eaLnBrk="0" hangingPunct="0">
              <a:lnSpc>
                <a:spcPct val="150000"/>
              </a:lnSpc>
              <a:spcBef>
                <a:spcPct val="0"/>
              </a:spcBef>
              <a:tabLst>
                <a:tab pos="2196776" algn="l"/>
                <a:tab pos="2988393" algn="l"/>
              </a:tabLst>
              <a:defRPr/>
            </a:pPr>
            <a:r>
              <a:rPr lang="ca-ES" altLang="es-ES" sz="1200" b="1" dirty="0">
                <a:solidFill>
                  <a:prstClr val="black"/>
                </a:solidFill>
                <a:latin typeface="Helvetica95-Black" pitchFamily="34" charset="0"/>
                <a:cs typeface="Arial"/>
              </a:rPr>
              <a:t>		</a:t>
            </a:r>
          </a:p>
          <a:p>
            <a:pPr marL="233729" indent="-233729" defTabSz="915440" eaLnBrk="0" hangingPunct="0">
              <a:lnSpc>
                <a:spcPct val="150000"/>
              </a:lnSpc>
              <a:spcBef>
                <a:spcPct val="0"/>
              </a:spcBef>
              <a:tabLst>
                <a:tab pos="2196776" algn="l"/>
                <a:tab pos="2988393" algn="l"/>
              </a:tabLst>
              <a:defRPr/>
            </a:pPr>
            <a:r>
              <a:rPr lang="ca-ES" altLang="es-ES" sz="1200" b="1" dirty="0">
                <a:solidFill>
                  <a:prstClr val="black"/>
                </a:solidFill>
                <a:latin typeface="Helvetica95-Black" pitchFamily="34" charset="0"/>
                <a:cs typeface="Arial"/>
              </a:rPr>
              <a:t>Total	32 lots	539,63 Ha</a:t>
            </a:r>
          </a:p>
        </p:txBody>
      </p:sp>
      <p:sp>
        <p:nvSpPr>
          <p:cNvPr id="122884" name="Text Box 21"/>
          <p:cNvSpPr txBox="1">
            <a:spLocks noChangeArrowheads="1"/>
          </p:cNvSpPr>
          <p:nvPr/>
        </p:nvSpPr>
        <p:spPr bwMode="auto">
          <a:xfrm>
            <a:off x="258763" y="6356350"/>
            <a:ext cx="3389312" cy="527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80135" tIns="40068" rIns="80135" bIns="40068">
            <a:spAutoFit/>
          </a:bodyPr>
          <a:lstStyle/>
          <a:p>
            <a:pPr>
              <a:lnSpc>
                <a:spcPct val="150000"/>
              </a:lnSpc>
            </a:pPr>
            <a:r>
              <a:rPr lang="ca-ES" altLang="es-ES" sz="1200" b="1">
                <a:solidFill>
                  <a:srgbClr val="000000"/>
                </a:solidFill>
                <a:latin typeface="Helvetica95-Black" pitchFamily="34" charset="0"/>
              </a:rPr>
              <a:t>9 de juny de 2016</a:t>
            </a:r>
            <a:endParaRPr lang="ca-ES" altLang="es-ES" sz="1100">
              <a:solidFill>
                <a:srgbClr val="000000"/>
              </a:solidFill>
              <a:latin typeface="Helvetica95-Black" pitchFamily="34" charset="0"/>
            </a:endParaRPr>
          </a:p>
          <a:p>
            <a:endParaRPr lang="ca-ES" altLang="es-ES" sz="1100">
              <a:solidFill>
                <a:srgbClr val="000000"/>
              </a:solidFill>
              <a:latin typeface="Helvetica95-Black" pitchFamily="34" charset="0"/>
            </a:endParaRPr>
          </a:p>
        </p:txBody>
      </p:sp>
      <p:cxnSp>
        <p:nvCxnSpPr>
          <p:cNvPr id="122885" name="Connector recte 7"/>
          <p:cNvCxnSpPr>
            <a:cxnSpLocks noChangeShapeType="1"/>
          </p:cNvCxnSpPr>
          <p:nvPr/>
        </p:nvCxnSpPr>
        <p:spPr bwMode="auto">
          <a:xfrm>
            <a:off x="576263" y="3624263"/>
            <a:ext cx="3732212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2886" name="Connector recte 9"/>
          <p:cNvCxnSpPr>
            <a:cxnSpLocks noChangeShapeType="1"/>
          </p:cNvCxnSpPr>
          <p:nvPr/>
        </p:nvCxnSpPr>
        <p:spPr bwMode="auto">
          <a:xfrm>
            <a:off x="576263" y="5060950"/>
            <a:ext cx="3732212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2887" name="Connector recte 10"/>
          <p:cNvCxnSpPr>
            <a:cxnSpLocks noChangeShapeType="1"/>
          </p:cNvCxnSpPr>
          <p:nvPr/>
        </p:nvCxnSpPr>
        <p:spPr bwMode="auto">
          <a:xfrm>
            <a:off x="608013" y="4513263"/>
            <a:ext cx="37338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pic>
        <p:nvPicPr>
          <p:cNvPr id="122888" name="Imatge 1"/>
          <p:cNvPicPr>
            <a:picLocks noChangeAspect="1"/>
          </p:cNvPicPr>
          <p:nvPr/>
        </p:nvPicPr>
        <p:blipFill>
          <a:blip r:embed="rId2" cstate="print"/>
          <a:srcRect l="4861" t="5101" r="3423" b="9155"/>
          <a:stretch>
            <a:fillRect/>
          </a:stretch>
        </p:blipFill>
        <p:spPr bwMode="auto">
          <a:xfrm>
            <a:off x="4879975" y="1012825"/>
            <a:ext cx="3713163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0284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ext Box 4"/>
          <p:cNvSpPr txBox="1">
            <a:spLocks noChangeArrowheads="1"/>
          </p:cNvSpPr>
          <p:nvPr/>
        </p:nvSpPr>
        <p:spPr bwMode="auto">
          <a:xfrm>
            <a:off x="827088" y="1341438"/>
            <a:ext cx="360045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s-ES_tradnl" sz="1800" b="1">
              <a:solidFill>
                <a:srgbClr val="FFFFFF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ca-ES" sz="1800" b="1">
                <a:solidFill>
                  <a:srgbClr val="FFFFFF"/>
                </a:solidFill>
                <a:latin typeface="Calibri" pitchFamily="34" charset="0"/>
                <a:cs typeface="Times New Roman" pitchFamily="18" charset="0"/>
              </a:rPr>
              <a:t>Gràcies per a la vostra atenció</a:t>
            </a:r>
          </a:p>
          <a:p>
            <a:pPr eaLnBrk="0" hangingPunct="0"/>
            <a:endParaRPr lang="ca-ES" sz="1800" b="1">
              <a:solidFill>
                <a:srgbClr val="FFFFFF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ca-ES" sz="1800" b="1">
                <a:solidFill>
                  <a:srgbClr val="FFFFFF"/>
                </a:solidFill>
                <a:latin typeface="Calibri" pitchFamily="34" charset="0"/>
                <a:cs typeface="Times New Roman" pitchFamily="18" charset="0"/>
              </a:rPr>
              <a:t>Gemma Safont i Artal</a:t>
            </a:r>
          </a:p>
          <a:p>
            <a:pPr eaLnBrk="0" hangingPunct="0"/>
            <a:r>
              <a:rPr lang="ca-ES" sz="1800" b="1">
                <a:solidFill>
                  <a:srgbClr val="FFFFFF"/>
                </a:solidFill>
                <a:latin typeface="Calibri" pitchFamily="34" charset="0"/>
                <a:cs typeface="Times New Roman" pitchFamily="18" charset="0"/>
              </a:rPr>
              <a:t>E-mail :</a:t>
            </a:r>
          </a:p>
          <a:p>
            <a:pPr eaLnBrk="0" hangingPunct="0"/>
            <a:r>
              <a:rPr lang="ca-ES" sz="1800" b="1">
                <a:solidFill>
                  <a:srgbClr val="FFFFFF"/>
                </a:solidFill>
                <a:latin typeface="Calibri" pitchFamily="34" charset="0"/>
                <a:cs typeface="Times New Roman" pitchFamily="18" charset="0"/>
                <a:hlinkClick r:id="rId4"/>
              </a:rPr>
              <a:t>gsafont@espairuralgallecs.cat</a:t>
            </a:r>
            <a:endParaRPr lang="ca-ES" sz="1800" b="1">
              <a:solidFill>
                <a:srgbClr val="FFFFFF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ca-ES" sz="1800" b="1">
                <a:solidFill>
                  <a:srgbClr val="FFFFFF"/>
                </a:solidFill>
                <a:latin typeface="Calibri" pitchFamily="34" charset="0"/>
                <a:cs typeface="Times New Roman" pitchFamily="18" charset="0"/>
                <a:hlinkClick r:id="rId5"/>
              </a:rPr>
              <a:t>info@espairuralgallecs.cat</a:t>
            </a:r>
            <a:endParaRPr lang="ca-ES" sz="1800" b="1">
              <a:solidFill>
                <a:srgbClr val="FFFFFF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ca-ES" sz="1800" b="1">
                <a:solidFill>
                  <a:srgbClr val="FFFFFF"/>
                </a:solidFill>
                <a:latin typeface="Calibri" pitchFamily="34" charset="0"/>
                <a:cs typeface="Times New Roman" pitchFamily="18" charset="0"/>
              </a:rPr>
              <a:t>Twitter: @GallecsInfo</a:t>
            </a:r>
          </a:p>
          <a:p>
            <a:pPr eaLnBrk="0" hangingPunct="0"/>
            <a:r>
              <a:rPr lang="ca-ES" sz="1800" b="1">
                <a:solidFill>
                  <a:srgbClr val="FFFFFF"/>
                </a:solidFill>
                <a:latin typeface="Calibri" pitchFamily="34" charset="0"/>
                <a:cs typeface="Times New Roman" pitchFamily="18" charset="0"/>
              </a:rPr>
              <a:t>Facebook: /espairuralgallecs</a:t>
            </a:r>
          </a:p>
          <a:p>
            <a:pPr eaLnBrk="0" hangingPunct="0"/>
            <a:endParaRPr lang="ca-ES" sz="1800" b="1">
              <a:solidFill>
                <a:srgbClr val="FFFFFF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/>
            <a:endParaRPr lang="ca-ES" sz="1800" b="1" u="sng">
              <a:solidFill>
                <a:srgbClr val="FFFFFF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/>
            <a:endParaRPr lang="ca-ES" sz="1800" b="1" u="sng">
              <a:solidFill>
                <a:srgbClr val="FFFFFF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93902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064C495-11C9-4ED3-B947-11A2EA5388B9}"/>
              </a:ext>
            </a:extLst>
          </p:cNvPr>
          <p:cNvSpPr/>
          <p:nvPr/>
        </p:nvSpPr>
        <p:spPr>
          <a:xfrm>
            <a:off x="323528" y="2828836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a-ES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http://www.barcelonaesmoltmes.cat/es/web/agenda/boletin/-/newsletter/37553731/334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142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:\FOTOS TV3-26 DE MAIG\DSC012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2475" y="0"/>
            <a:ext cx="10306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                   </a:t>
            </a:r>
          </a:p>
        </p:txBody>
      </p:sp>
      <p:pic>
        <p:nvPicPr>
          <p:cNvPr id="39939" name="Picture 13" descr="DSC0106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404475" cy="690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:\FOTOS TV3-26 DE MAIG\Ús públic a Gallecs\DSC010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2775" y="0"/>
            <a:ext cx="10298113" cy="689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:\FOTOS TV3-26 DE MAIG\DSC008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60425" y="0"/>
            <a:ext cx="10393363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3850" y="0"/>
            <a:ext cx="9744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2 CuadroTexto"/>
          <p:cNvSpPr txBox="1">
            <a:spLocks noChangeArrowheads="1"/>
          </p:cNvSpPr>
          <p:nvPr/>
        </p:nvSpPr>
        <p:spPr bwMode="auto">
          <a:xfrm>
            <a:off x="-541338" y="692150"/>
            <a:ext cx="5761038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a-ES" sz="4000" b="1">
                <a:solidFill>
                  <a:srgbClr val="FFFFFF"/>
                </a:solidFill>
                <a:latin typeface="Calibri" pitchFamily="34" charset="0"/>
              </a:rPr>
              <a:t>        Línies estratègiques</a:t>
            </a:r>
          </a:p>
          <a:p>
            <a:endParaRPr lang="ca-ES" sz="4000" b="1">
              <a:solidFill>
                <a:srgbClr val="FFFFFF"/>
              </a:solidFill>
              <a:latin typeface="Calibri" pitchFamily="34" charset="0"/>
            </a:endParaRPr>
          </a:p>
          <a:p>
            <a:endParaRPr lang="ca-ES" sz="4000" b="1">
              <a:solidFill>
                <a:srgbClr val="FFFFFF"/>
              </a:solidFill>
              <a:latin typeface="Calibri" pitchFamily="34" charset="0"/>
            </a:endParaRPr>
          </a:p>
          <a:p>
            <a:endParaRPr lang="ca-ES" sz="4000" b="1">
              <a:solidFill>
                <a:srgbClr val="FFFFFF"/>
              </a:solidFill>
              <a:latin typeface="Calibri" pitchFamily="34" charset="0"/>
            </a:endParaRPr>
          </a:p>
          <a:p>
            <a:endParaRPr lang="ca-ES" sz="4000" b="1">
              <a:solidFill>
                <a:srgbClr val="FFFFFF"/>
              </a:solidFill>
              <a:latin typeface="Calibri" pitchFamily="34" charset="0"/>
            </a:endParaRPr>
          </a:p>
          <a:p>
            <a:endParaRPr lang="ca-ES" sz="4000" b="1">
              <a:solidFill>
                <a:srgbClr val="FFFFFF"/>
              </a:solidFill>
              <a:latin typeface="Calibri" pitchFamily="34" charset="0"/>
            </a:endParaRPr>
          </a:p>
          <a:p>
            <a:endParaRPr lang="ca-ES" sz="4000" b="1">
              <a:solidFill>
                <a:srgbClr val="FFFFFF"/>
              </a:solidFill>
              <a:latin typeface="Calibri" pitchFamily="34" charset="0"/>
            </a:endParaRPr>
          </a:p>
          <a:p>
            <a:endParaRPr lang="ca-ES" sz="4000" b="1">
              <a:solidFill>
                <a:srgbClr val="FFFFFF"/>
              </a:solidFill>
              <a:latin typeface="Calibri" pitchFamily="34" charset="0"/>
            </a:endParaRPr>
          </a:p>
          <a:p>
            <a:endParaRPr lang="es-ES" sz="4000" b="1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036" name="5 Rectángulo"/>
          <p:cNvSpPr>
            <a:spLocks noChangeArrowheads="1"/>
          </p:cNvSpPr>
          <p:nvPr/>
        </p:nvSpPr>
        <p:spPr bwMode="auto">
          <a:xfrm>
            <a:off x="0" y="1595438"/>
            <a:ext cx="845978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Tx/>
              <a:buChar char="•"/>
            </a:pPr>
            <a:endParaRPr lang="ca-ES" b="1">
              <a:solidFill>
                <a:srgbClr val="FFFFFF"/>
              </a:solidFill>
              <a:latin typeface="Arial" charset="0"/>
            </a:endParaRPr>
          </a:p>
          <a:p>
            <a:pPr marL="457200" indent="-457200">
              <a:buFontTx/>
              <a:buChar char="•"/>
            </a:pPr>
            <a:endParaRPr lang="ca-ES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4037" name="4 Rectángulo"/>
          <p:cNvSpPr>
            <a:spLocks noChangeArrowheads="1"/>
          </p:cNvSpPr>
          <p:nvPr/>
        </p:nvSpPr>
        <p:spPr bwMode="auto">
          <a:xfrm>
            <a:off x="250825" y="1557338"/>
            <a:ext cx="8893175" cy="517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Tx/>
              <a:buChar char="•"/>
            </a:pPr>
            <a:r>
              <a:rPr lang="ca-ES" sz="2200" b="1">
                <a:solidFill>
                  <a:srgbClr val="FFFFFF"/>
                </a:solidFill>
                <a:latin typeface="Arial" charset="0"/>
              </a:rPr>
              <a:t>Promoure la regularització dels usos públics i patrimonials de Gallecs</a:t>
            </a:r>
          </a:p>
          <a:p>
            <a:pPr marL="457200" indent="-457200">
              <a:buFontTx/>
              <a:buChar char="•"/>
            </a:pPr>
            <a:r>
              <a:rPr lang="ca-ES" sz="2200" b="1">
                <a:solidFill>
                  <a:srgbClr val="FFFFFF"/>
                </a:solidFill>
                <a:latin typeface="Arial" charset="0"/>
              </a:rPr>
              <a:t>Dotar l’espai d’infraestructura necessària pel seu desenvolupament</a:t>
            </a:r>
          </a:p>
          <a:p>
            <a:pPr marL="457200" indent="-457200">
              <a:buFontTx/>
              <a:buChar char="•"/>
            </a:pPr>
            <a:r>
              <a:rPr lang="ca-ES" sz="2200" b="1">
                <a:solidFill>
                  <a:srgbClr val="FFFFFF"/>
                </a:solidFill>
                <a:latin typeface="Arial" charset="0"/>
              </a:rPr>
              <a:t>Reforçar i promoure un model de gestió agrícola econòmicament viable i respectuós amb el medi ambient mitjançant l’agricultura ecològica</a:t>
            </a:r>
          </a:p>
          <a:p>
            <a:pPr marL="457200" indent="-457200">
              <a:buFontTx/>
              <a:buChar char="•"/>
            </a:pPr>
            <a:r>
              <a:rPr lang="ca-ES" sz="2200" b="1">
                <a:solidFill>
                  <a:srgbClr val="FFFFFF"/>
                </a:solidFill>
                <a:latin typeface="Arial" charset="0"/>
              </a:rPr>
              <a:t>Afavorir i potenciar la biodiversitat del territori</a:t>
            </a:r>
          </a:p>
          <a:p>
            <a:pPr marL="457200" indent="-457200">
              <a:buFontTx/>
              <a:buChar char="•"/>
            </a:pPr>
            <a:r>
              <a:rPr lang="ca-ES" sz="2200" b="1">
                <a:solidFill>
                  <a:srgbClr val="FFFFFF"/>
                </a:solidFill>
                <a:latin typeface="Arial" charset="0"/>
              </a:rPr>
              <a:t>Aconseguir un espai de qualitat integrat en el territori i en harmonia amb el medi natural</a:t>
            </a:r>
          </a:p>
          <a:p>
            <a:pPr marL="457200" indent="-457200">
              <a:buFontTx/>
              <a:buChar char="•"/>
            </a:pPr>
            <a:r>
              <a:rPr lang="ca-ES" sz="2200" b="1">
                <a:solidFill>
                  <a:srgbClr val="FFFFFF"/>
                </a:solidFill>
                <a:latin typeface="Arial" charset="0"/>
              </a:rPr>
              <a:t>Donar a conèixer el patrimoni natural, agrícola i cultural de Gallecs</a:t>
            </a:r>
          </a:p>
          <a:p>
            <a:pPr marL="457200" indent="-457200">
              <a:buFontTx/>
              <a:buChar char="•"/>
            </a:pPr>
            <a:r>
              <a:rPr lang="ca-ES" sz="2200" b="1">
                <a:solidFill>
                  <a:srgbClr val="FFFFFF"/>
                </a:solidFill>
                <a:latin typeface="Arial" charset="0"/>
              </a:rPr>
              <a:t>Mantenir i fomentar la presència de l’Espai rural de Gallecs en les xarxes associatives a nivell estatal i europeu en relació als espais periurbans i naturals</a:t>
            </a:r>
            <a:endParaRPr lang="ca-ES" sz="2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Panorámica 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5059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45060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marL="457200" indent="-457200"/>
            <a:r>
              <a:rPr lang="ca-ES" b="1">
                <a:solidFill>
                  <a:schemeClr val="bg1"/>
                </a:solidFill>
                <a:latin typeface="Arial" charset="0"/>
              </a:rPr>
              <a:t>Línies estratègiques de gestió</a:t>
            </a:r>
          </a:p>
        </p:txBody>
      </p:sp>
      <p:sp>
        <p:nvSpPr>
          <p:cNvPr id="6159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a-ES" sz="16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Espai rural de Gallecs.</a:t>
            </a:r>
          </a:p>
          <a:p>
            <a:pPr>
              <a:defRPr/>
            </a:pPr>
            <a:r>
              <a:rPr lang="ca-ES" sz="16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Línies estratègiques de gestió</a:t>
            </a:r>
          </a:p>
          <a:p>
            <a:pPr>
              <a:defRPr/>
            </a:pPr>
            <a:endParaRPr lang="ca-ES" sz="1600" b="1" dirty="0">
              <a:solidFill>
                <a:srgbClr val="66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ca-ES" sz="1600" b="1" i="1" dirty="0">
                <a:solidFill>
                  <a:srgbClr val="006600"/>
                </a:solidFill>
                <a:latin typeface="Arial" charset="0"/>
                <a:cs typeface="+mn-cs"/>
              </a:rPr>
              <a:t>	</a:t>
            </a:r>
            <a:r>
              <a:rPr lang="ca-ES" sz="2000" b="1" i="1" dirty="0">
                <a:solidFill>
                  <a:schemeClr val="bg1"/>
                </a:solidFill>
                <a:latin typeface="Arial" charset="0"/>
                <a:cs typeface="+mn-cs"/>
              </a:rPr>
              <a:t>                   </a:t>
            </a:r>
          </a:p>
        </p:txBody>
      </p:sp>
      <p:pic>
        <p:nvPicPr>
          <p:cNvPr id="45062" name="Picture 16" descr="hive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Triángulo isósceles"/>
          <p:cNvSpPr/>
          <p:nvPr/>
        </p:nvSpPr>
        <p:spPr>
          <a:xfrm>
            <a:off x="2500313" y="2428875"/>
            <a:ext cx="3286125" cy="2500313"/>
          </a:xfrm>
          <a:prstGeom prst="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ca-ES" dirty="0"/>
          </a:p>
        </p:txBody>
      </p:sp>
      <p:sp>
        <p:nvSpPr>
          <p:cNvPr id="45064" name="6 CuadroTexto"/>
          <p:cNvSpPr txBox="1">
            <a:spLocks noChangeArrowheads="1"/>
          </p:cNvSpPr>
          <p:nvPr/>
        </p:nvSpPr>
        <p:spPr bwMode="auto">
          <a:xfrm>
            <a:off x="3071813" y="3643313"/>
            <a:ext cx="2214562" cy="461962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a-ES" b="1">
                <a:solidFill>
                  <a:schemeClr val="bg1"/>
                </a:solidFill>
                <a:latin typeface="Arial" charset="0"/>
              </a:rPr>
              <a:t>EQUILIBRI</a:t>
            </a:r>
          </a:p>
        </p:txBody>
      </p:sp>
      <p:sp>
        <p:nvSpPr>
          <p:cNvPr id="45065" name="9 CuadroTexto"/>
          <p:cNvSpPr txBox="1">
            <a:spLocks noChangeArrowheads="1"/>
          </p:cNvSpPr>
          <p:nvPr/>
        </p:nvSpPr>
        <p:spPr bwMode="auto">
          <a:xfrm>
            <a:off x="5929313" y="3857625"/>
            <a:ext cx="3571875" cy="12001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a-ES" b="1">
                <a:solidFill>
                  <a:schemeClr val="bg1"/>
                </a:solidFill>
                <a:latin typeface="Arial" charset="0"/>
              </a:rPr>
              <a:t>VALORS MEDIAMBIENTALS</a:t>
            </a:r>
          </a:p>
          <a:p>
            <a:pPr eaLnBrk="0" hangingPunct="0"/>
            <a:r>
              <a:rPr lang="ca-ES" b="1">
                <a:solidFill>
                  <a:schemeClr val="bg1"/>
                </a:solidFill>
                <a:latin typeface="Arial" charset="0"/>
              </a:rPr>
              <a:t>ECOLÒGICS</a:t>
            </a:r>
          </a:p>
        </p:txBody>
      </p:sp>
      <p:sp>
        <p:nvSpPr>
          <p:cNvPr id="45066" name="10 CuadroTexto"/>
          <p:cNvSpPr txBox="1">
            <a:spLocks noChangeArrowheads="1"/>
          </p:cNvSpPr>
          <p:nvPr/>
        </p:nvSpPr>
        <p:spPr bwMode="auto">
          <a:xfrm>
            <a:off x="357188" y="3643313"/>
            <a:ext cx="2071687" cy="15700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a-ES" b="1">
                <a:solidFill>
                  <a:schemeClr val="bg1"/>
                </a:solidFill>
                <a:latin typeface="Arial" charset="0"/>
              </a:rPr>
              <a:t>VALORS  </a:t>
            </a:r>
          </a:p>
          <a:p>
            <a:pPr eaLnBrk="0" hangingPunct="0"/>
            <a:r>
              <a:rPr lang="ca-ES" b="1">
                <a:solidFill>
                  <a:schemeClr val="bg1"/>
                </a:solidFill>
                <a:latin typeface="Arial" charset="0"/>
              </a:rPr>
              <a:t>LÚDICS</a:t>
            </a:r>
          </a:p>
          <a:p>
            <a:pPr eaLnBrk="0" hangingPunct="0"/>
            <a:r>
              <a:rPr lang="ca-ES" b="1">
                <a:solidFill>
                  <a:schemeClr val="bg1"/>
                </a:solidFill>
                <a:latin typeface="Arial" charset="0"/>
              </a:rPr>
              <a:t>SOCIALS</a:t>
            </a:r>
          </a:p>
          <a:p>
            <a:pPr eaLnBrk="0" hangingPunct="0"/>
            <a:r>
              <a:rPr lang="ca-ES" b="1">
                <a:solidFill>
                  <a:schemeClr val="bg1"/>
                </a:solidFill>
                <a:latin typeface="Arial" charset="0"/>
              </a:rPr>
              <a:t>EDUCATIUS</a:t>
            </a:r>
          </a:p>
        </p:txBody>
      </p:sp>
      <p:sp>
        <p:nvSpPr>
          <p:cNvPr id="45067" name="12 CuadroTexto"/>
          <p:cNvSpPr txBox="1">
            <a:spLocks noChangeArrowheads="1"/>
          </p:cNvSpPr>
          <p:nvPr/>
        </p:nvSpPr>
        <p:spPr bwMode="auto">
          <a:xfrm>
            <a:off x="2000250" y="1785938"/>
            <a:ext cx="4643438" cy="4619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a-ES" b="1">
                <a:solidFill>
                  <a:schemeClr val="bg1"/>
                </a:solidFill>
                <a:latin typeface="Arial" charset="0"/>
              </a:rPr>
              <a:t>AGRICULTURA</a:t>
            </a:r>
            <a:r>
              <a:rPr lang="ca-ES" b="1">
                <a:solidFill>
                  <a:schemeClr val="bg1"/>
                </a:solidFill>
              </a:rPr>
              <a:t> </a:t>
            </a:r>
            <a:r>
              <a:rPr lang="ca-ES" b="1">
                <a:solidFill>
                  <a:schemeClr val="bg1"/>
                </a:solidFill>
                <a:latin typeface="Arial" charset="0"/>
              </a:rPr>
              <a:t>ECOLÒGICA</a:t>
            </a:r>
          </a:p>
        </p:txBody>
      </p:sp>
      <p:sp>
        <p:nvSpPr>
          <p:cNvPr id="14" name="13 Flecha abajo"/>
          <p:cNvSpPr/>
          <p:nvPr/>
        </p:nvSpPr>
        <p:spPr>
          <a:xfrm rot="19547259">
            <a:off x="5795963" y="2198688"/>
            <a:ext cx="357187" cy="156051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ca-ES"/>
          </a:p>
        </p:txBody>
      </p:sp>
      <p:sp>
        <p:nvSpPr>
          <p:cNvPr id="15" name="14 Flecha abajo"/>
          <p:cNvSpPr/>
          <p:nvPr/>
        </p:nvSpPr>
        <p:spPr>
          <a:xfrm>
            <a:off x="6500813" y="5143500"/>
            <a:ext cx="357187" cy="428625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ca-ES"/>
          </a:p>
        </p:txBody>
      </p:sp>
      <p:sp>
        <p:nvSpPr>
          <p:cNvPr id="45070" name="16 CuadroTexto"/>
          <p:cNvSpPr txBox="1">
            <a:spLocks noChangeArrowheads="1"/>
          </p:cNvSpPr>
          <p:nvPr/>
        </p:nvSpPr>
        <p:spPr bwMode="auto">
          <a:xfrm>
            <a:off x="6072188" y="5572125"/>
            <a:ext cx="12144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a-ES" b="1">
                <a:solidFill>
                  <a:schemeClr val="bg1"/>
                </a:solidFill>
                <a:latin typeface="Arial" charset="0"/>
              </a:rPr>
              <a:t>PEIN</a:t>
            </a:r>
          </a:p>
        </p:txBody>
      </p:sp>
      <p:sp>
        <p:nvSpPr>
          <p:cNvPr id="17" name="16 Flecha abajo"/>
          <p:cNvSpPr/>
          <p:nvPr/>
        </p:nvSpPr>
        <p:spPr>
          <a:xfrm>
            <a:off x="1143000" y="5143500"/>
            <a:ext cx="357188" cy="428625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ca-ES"/>
          </a:p>
        </p:txBody>
      </p:sp>
      <p:sp>
        <p:nvSpPr>
          <p:cNvPr id="45072" name="18 CuadroTexto"/>
          <p:cNvSpPr txBox="1">
            <a:spLocks noChangeArrowheads="1"/>
          </p:cNvSpPr>
          <p:nvPr/>
        </p:nvSpPr>
        <p:spPr bwMode="auto">
          <a:xfrm>
            <a:off x="0" y="5572125"/>
            <a:ext cx="37861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a-ES" b="1">
                <a:solidFill>
                  <a:schemeClr val="bg1"/>
                </a:solidFill>
                <a:latin typeface="Arial" charset="0"/>
              </a:rPr>
              <a:t>PARC TERRITORIAL</a:t>
            </a:r>
          </a:p>
        </p:txBody>
      </p:sp>
      <p:sp>
        <p:nvSpPr>
          <p:cNvPr id="45073" name="2 CuadroTexto"/>
          <p:cNvSpPr txBox="1">
            <a:spLocks noChangeArrowheads="1"/>
          </p:cNvSpPr>
          <p:nvPr/>
        </p:nvSpPr>
        <p:spPr bwMode="auto">
          <a:xfrm>
            <a:off x="0" y="785813"/>
            <a:ext cx="6286500" cy="461962"/>
          </a:xfrm>
          <a:prstGeom prst="rect">
            <a:avLst/>
          </a:prstGeom>
          <a:solidFill>
            <a:srgbClr val="92D050">
              <a:alpha val="6392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a-ES" b="1">
                <a:solidFill>
                  <a:schemeClr val="bg1"/>
                </a:solidFill>
                <a:latin typeface="Arial" charset="0"/>
              </a:rPr>
              <a:t>PAISATGE EN MOSAIC ÚNIC AL VALLÈS</a:t>
            </a:r>
          </a:p>
        </p:txBody>
      </p:sp>
      <p:sp>
        <p:nvSpPr>
          <p:cNvPr id="45074" name="7 CuadroTexto"/>
          <p:cNvSpPr txBox="1">
            <a:spLocks noChangeArrowheads="1"/>
          </p:cNvSpPr>
          <p:nvPr/>
        </p:nvSpPr>
        <p:spPr bwMode="auto">
          <a:xfrm>
            <a:off x="2928938" y="1285875"/>
            <a:ext cx="2500312" cy="4619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a-ES" b="1">
                <a:solidFill>
                  <a:schemeClr val="bg1"/>
                </a:solidFill>
                <a:latin typeface="Arial" charset="0"/>
              </a:rPr>
              <a:t>AGRICULTURA</a:t>
            </a:r>
          </a:p>
        </p:txBody>
      </p:sp>
      <p:sp>
        <p:nvSpPr>
          <p:cNvPr id="21" name="20 Flecha abajo"/>
          <p:cNvSpPr/>
          <p:nvPr/>
        </p:nvSpPr>
        <p:spPr>
          <a:xfrm rot="2259738">
            <a:off x="2071688" y="2165350"/>
            <a:ext cx="357187" cy="1524000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ca-E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Presentació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7025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827" name="Line 22"/>
          <p:cNvSpPr>
            <a:spLocks noChangeShapeType="1"/>
          </p:cNvSpPr>
          <p:nvPr/>
        </p:nvSpPr>
        <p:spPr bwMode="auto">
          <a:xfrm>
            <a:off x="2411413" y="4221163"/>
            <a:ext cx="3960812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ca-ES"/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617538" y="2060575"/>
            <a:ext cx="7677150" cy="4252913"/>
            <a:chOff x="383" y="1071"/>
            <a:chExt cx="4836" cy="2679"/>
          </a:xfrm>
        </p:grpSpPr>
        <p:grpSp>
          <p:nvGrpSpPr>
            <p:cNvPr id="46098" name="Group 37"/>
            <p:cNvGrpSpPr>
              <a:grpSpLocks/>
            </p:cNvGrpSpPr>
            <p:nvPr/>
          </p:nvGrpSpPr>
          <p:grpSpPr bwMode="auto">
            <a:xfrm>
              <a:off x="383" y="1071"/>
              <a:ext cx="4836" cy="2679"/>
              <a:chOff x="383" y="1038"/>
              <a:chExt cx="4836" cy="2679"/>
            </a:xfrm>
          </p:grpSpPr>
          <p:sp>
            <p:nvSpPr>
              <p:cNvPr id="46108" name="Text Box 28"/>
              <p:cNvSpPr txBox="1">
                <a:spLocks noChangeArrowheads="1"/>
              </p:cNvSpPr>
              <p:nvPr/>
            </p:nvSpPr>
            <p:spPr bwMode="auto">
              <a:xfrm>
                <a:off x="3413" y="1038"/>
                <a:ext cx="1589" cy="6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ES" sz="2000" b="1">
                    <a:solidFill>
                      <a:schemeClr val="bg1"/>
                    </a:solidFill>
                    <a:latin typeface="Calibri" pitchFamily="34" charset="0"/>
                  </a:rPr>
                  <a:t>Alimentació saludable</a:t>
                </a:r>
              </a:p>
              <a:p>
                <a:pPr algn="ctr"/>
                <a:r>
                  <a:rPr lang="es-ES_tradnl" sz="2000" b="1">
                    <a:solidFill>
                      <a:schemeClr val="bg1"/>
                    </a:solidFill>
                    <a:latin typeface="Calibri" pitchFamily="34" charset="0"/>
                  </a:rPr>
                  <a:t>i de qualitat </a:t>
                </a:r>
              </a:p>
              <a:p>
                <a:pPr algn="ctr"/>
                <a:endParaRPr lang="es-ES" sz="2000" b="1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46109" name="Text Box 30"/>
              <p:cNvSpPr txBox="1">
                <a:spLocks noChangeArrowheads="1"/>
              </p:cNvSpPr>
              <p:nvPr/>
            </p:nvSpPr>
            <p:spPr bwMode="auto">
              <a:xfrm>
                <a:off x="4239" y="2190"/>
                <a:ext cx="980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ES" sz="2000" b="1">
                    <a:solidFill>
                      <a:schemeClr val="bg1"/>
                    </a:solidFill>
                    <a:latin typeface="Calibri" pitchFamily="34" charset="0"/>
                  </a:rPr>
                  <a:t>Viabilitat</a:t>
                </a:r>
              </a:p>
              <a:p>
                <a:pPr algn="ctr"/>
                <a:r>
                  <a:rPr lang="es-ES_tradnl" b="1">
                    <a:solidFill>
                      <a:schemeClr val="bg1"/>
                    </a:solidFill>
                    <a:latin typeface="Calibri" pitchFamily="34" charset="0"/>
                  </a:rPr>
                  <a:t>econòmica</a:t>
                </a:r>
                <a:endParaRPr lang="es-ES" b="1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46110" name="Text Box 31"/>
              <p:cNvSpPr txBox="1">
                <a:spLocks noChangeArrowheads="1"/>
              </p:cNvSpPr>
              <p:nvPr/>
            </p:nvSpPr>
            <p:spPr bwMode="auto">
              <a:xfrm>
                <a:off x="555" y="1071"/>
                <a:ext cx="1345" cy="6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ES" sz="2000" b="1">
                    <a:solidFill>
                      <a:schemeClr val="bg1"/>
                    </a:solidFill>
                    <a:latin typeface="Calibri" pitchFamily="34" charset="0"/>
                  </a:rPr>
                  <a:t>Recuperació</a:t>
                </a:r>
              </a:p>
              <a:p>
                <a:pPr algn="ctr"/>
                <a:r>
                  <a:rPr lang="es-ES_tradnl" sz="2000" b="1">
                    <a:solidFill>
                      <a:schemeClr val="bg1"/>
                    </a:solidFill>
                    <a:latin typeface="Calibri" pitchFamily="34" charset="0"/>
                  </a:rPr>
                  <a:t>de variedats locals</a:t>
                </a:r>
              </a:p>
              <a:p>
                <a:pPr algn="ctr"/>
                <a:r>
                  <a:rPr lang="es-ES_tradnl" sz="2000" b="1">
                    <a:solidFill>
                      <a:schemeClr val="bg1"/>
                    </a:solidFill>
                    <a:latin typeface="Calibri" pitchFamily="34" charset="0"/>
                  </a:rPr>
                  <a:t> i tradicionals</a:t>
                </a:r>
                <a:endParaRPr lang="es-ES" sz="2000" b="1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46111" name="Text Box 32"/>
              <p:cNvSpPr txBox="1">
                <a:spLocks noChangeArrowheads="1"/>
              </p:cNvSpPr>
              <p:nvPr/>
            </p:nvSpPr>
            <p:spPr bwMode="auto">
              <a:xfrm>
                <a:off x="383" y="2186"/>
                <a:ext cx="922" cy="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ES" sz="2000" b="1">
                    <a:solidFill>
                      <a:schemeClr val="bg1"/>
                    </a:solidFill>
                    <a:latin typeface="Calibri" pitchFamily="34" charset="0"/>
                  </a:rPr>
                  <a:t>Conservació</a:t>
                </a:r>
              </a:p>
              <a:p>
                <a:pPr algn="ctr"/>
                <a:r>
                  <a:rPr lang="es-ES_tradnl" sz="2000" b="1">
                    <a:solidFill>
                      <a:schemeClr val="bg1"/>
                    </a:solidFill>
                    <a:latin typeface="Calibri" pitchFamily="34" charset="0"/>
                  </a:rPr>
                  <a:t>del sòl</a:t>
                </a:r>
                <a:endParaRPr lang="es-ES" sz="2000" b="1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46112" name="Text Box 33"/>
              <p:cNvSpPr txBox="1">
                <a:spLocks noChangeArrowheads="1"/>
              </p:cNvSpPr>
              <p:nvPr/>
            </p:nvSpPr>
            <p:spPr bwMode="auto">
              <a:xfrm>
                <a:off x="3681" y="3275"/>
                <a:ext cx="1244" cy="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ES" sz="2000" b="1">
                    <a:solidFill>
                      <a:schemeClr val="bg1"/>
                    </a:solidFill>
                    <a:latin typeface="Calibri" pitchFamily="34" charset="0"/>
                  </a:rPr>
                  <a:t>Respecte amb el </a:t>
                </a:r>
              </a:p>
              <a:p>
                <a:pPr algn="ctr"/>
                <a:r>
                  <a:rPr lang="es-ES_tradnl" sz="2000" b="1">
                    <a:solidFill>
                      <a:schemeClr val="bg1"/>
                    </a:solidFill>
                    <a:latin typeface="Calibri" pitchFamily="34" charset="0"/>
                  </a:rPr>
                  <a:t>medi ambient</a:t>
                </a:r>
                <a:endParaRPr lang="es-ES" sz="2000" b="1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46113" name="Text Box 34"/>
              <p:cNvSpPr txBox="1">
                <a:spLocks noChangeArrowheads="1"/>
              </p:cNvSpPr>
              <p:nvPr/>
            </p:nvSpPr>
            <p:spPr bwMode="auto">
              <a:xfrm>
                <a:off x="764" y="3275"/>
                <a:ext cx="958" cy="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ES" sz="2000" b="1">
                    <a:solidFill>
                      <a:schemeClr val="bg1"/>
                    </a:solidFill>
                    <a:latin typeface="Calibri" pitchFamily="34" charset="0"/>
                  </a:rPr>
                  <a:t>Afavorir la  </a:t>
                </a:r>
              </a:p>
              <a:p>
                <a:pPr algn="ctr"/>
                <a:r>
                  <a:rPr lang="es-ES_tradnl" sz="2000" b="1">
                    <a:solidFill>
                      <a:schemeClr val="bg1"/>
                    </a:solidFill>
                    <a:latin typeface="Calibri" pitchFamily="34" charset="0"/>
                  </a:rPr>
                  <a:t>biodiversitat</a:t>
                </a:r>
                <a:endParaRPr lang="es-ES" sz="2000" b="1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46099" name="Group 39"/>
            <p:cNvGrpSpPr>
              <a:grpSpLocks/>
            </p:cNvGrpSpPr>
            <p:nvPr/>
          </p:nvGrpSpPr>
          <p:grpSpPr bwMode="auto">
            <a:xfrm>
              <a:off x="1519" y="1298"/>
              <a:ext cx="2495" cy="2223"/>
              <a:chOff x="1519" y="1298"/>
              <a:chExt cx="2495" cy="2223"/>
            </a:xfrm>
          </p:grpSpPr>
          <p:sp>
            <p:nvSpPr>
              <p:cNvPr id="46100" name="AutoShape 18"/>
              <p:cNvSpPr>
                <a:spLocks noChangeArrowheads="1"/>
              </p:cNvSpPr>
              <p:nvPr/>
            </p:nvSpPr>
            <p:spPr bwMode="auto">
              <a:xfrm>
                <a:off x="1519" y="1298"/>
                <a:ext cx="2495" cy="2223"/>
              </a:xfrm>
              <a:prstGeom prst="hexagon">
                <a:avLst>
                  <a:gd name="adj" fmla="val 28059"/>
                  <a:gd name="vf" fmla="val 115470"/>
                </a:avLst>
              </a:prstGeom>
              <a:noFill/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a-ES" sz="1800">
                  <a:latin typeface="Arial" charset="0"/>
                </a:endParaRPr>
              </a:p>
            </p:txBody>
          </p:sp>
          <p:sp>
            <p:nvSpPr>
              <p:cNvPr id="46101" name="Line 20"/>
              <p:cNvSpPr>
                <a:spLocks noChangeShapeType="1"/>
              </p:cNvSpPr>
              <p:nvPr/>
            </p:nvSpPr>
            <p:spPr bwMode="auto">
              <a:xfrm flipV="1">
                <a:off x="2154" y="1298"/>
                <a:ext cx="1225" cy="2223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6102" name="Line 21"/>
              <p:cNvSpPr>
                <a:spLocks noChangeShapeType="1"/>
              </p:cNvSpPr>
              <p:nvPr/>
            </p:nvSpPr>
            <p:spPr bwMode="auto">
              <a:xfrm>
                <a:off x="2154" y="1298"/>
                <a:ext cx="1225" cy="2223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6103" name="AutoShape 23"/>
              <p:cNvSpPr>
                <a:spLocks noChangeArrowheads="1"/>
              </p:cNvSpPr>
              <p:nvPr/>
            </p:nvSpPr>
            <p:spPr bwMode="auto">
              <a:xfrm>
                <a:off x="1701" y="1480"/>
                <a:ext cx="2132" cy="1860"/>
              </a:xfrm>
              <a:prstGeom prst="hexagon">
                <a:avLst>
                  <a:gd name="adj" fmla="val 28656"/>
                  <a:gd name="vf" fmla="val 115470"/>
                </a:avLst>
              </a:prstGeom>
              <a:noFill/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a-ES" sz="1800">
                  <a:latin typeface="Arial" charset="0"/>
                </a:endParaRPr>
              </a:p>
            </p:txBody>
          </p:sp>
          <p:sp>
            <p:nvSpPr>
              <p:cNvPr id="46104" name="AutoShape 24"/>
              <p:cNvSpPr>
                <a:spLocks noChangeArrowheads="1"/>
              </p:cNvSpPr>
              <p:nvPr/>
            </p:nvSpPr>
            <p:spPr bwMode="auto">
              <a:xfrm>
                <a:off x="1881" y="1661"/>
                <a:ext cx="1815" cy="1497"/>
              </a:xfrm>
              <a:prstGeom prst="hexagon">
                <a:avLst>
                  <a:gd name="adj" fmla="val 30311"/>
                  <a:gd name="vf" fmla="val 115470"/>
                </a:avLst>
              </a:prstGeom>
              <a:noFill/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a-ES" sz="1800">
                  <a:latin typeface="Arial" charset="0"/>
                </a:endParaRPr>
              </a:p>
            </p:txBody>
          </p:sp>
          <p:sp>
            <p:nvSpPr>
              <p:cNvPr id="46105" name="AutoShape 25"/>
              <p:cNvSpPr>
                <a:spLocks noChangeArrowheads="1"/>
              </p:cNvSpPr>
              <p:nvPr/>
            </p:nvSpPr>
            <p:spPr bwMode="auto">
              <a:xfrm>
                <a:off x="2154" y="1842"/>
                <a:ext cx="1270" cy="1134"/>
              </a:xfrm>
              <a:prstGeom prst="hexagon">
                <a:avLst>
                  <a:gd name="adj" fmla="val 27998"/>
                  <a:gd name="vf" fmla="val 115470"/>
                </a:avLst>
              </a:prstGeom>
              <a:noFill/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a-ES" sz="1800">
                  <a:latin typeface="Arial" charset="0"/>
                </a:endParaRPr>
              </a:p>
            </p:txBody>
          </p:sp>
          <p:sp>
            <p:nvSpPr>
              <p:cNvPr id="46106" name="AutoShape 26"/>
              <p:cNvSpPr>
                <a:spLocks noChangeArrowheads="1"/>
              </p:cNvSpPr>
              <p:nvPr/>
            </p:nvSpPr>
            <p:spPr bwMode="auto">
              <a:xfrm flipV="1">
                <a:off x="2336" y="2024"/>
                <a:ext cx="816" cy="816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ca-ES" sz="1800">
                  <a:latin typeface="Arial" charset="0"/>
                </a:endParaRPr>
              </a:p>
            </p:txBody>
          </p:sp>
          <p:sp>
            <p:nvSpPr>
              <p:cNvPr id="46107" name="AutoShape 36"/>
              <p:cNvSpPr>
                <a:spLocks noChangeArrowheads="1"/>
              </p:cNvSpPr>
              <p:nvPr/>
            </p:nvSpPr>
            <p:spPr bwMode="auto">
              <a:xfrm>
                <a:off x="1836" y="1615"/>
                <a:ext cx="1906" cy="1679"/>
              </a:xfrm>
              <a:prstGeom prst="hexagon">
                <a:avLst>
                  <a:gd name="adj" fmla="val 28380"/>
                  <a:gd name="vf" fmla="val 115470"/>
                </a:avLst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ca-ES" sz="1800">
                  <a:solidFill>
                    <a:srgbClr val="FF0000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46085" name="Text Box 8"/>
          <p:cNvSpPr txBox="1">
            <a:spLocks noChangeArrowheads="1"/>
          </p:cNvSpPr>
          <p:nvPr/>
        </p:nvSpPr>
        <p:spPr bwMode="auto">
          <a:xfrm>
            <a:off x="0" y="692150"/>
            <a:ext cx="9288463" cy="822325"/>
          </a:xfrm>
          <a:prstGeom prst="rect">
            <a:avLst/>
          </a:prstGeom>
          <a:solidFill>
            <a:srgbClr val="339966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>
                <a:solidFill>
                  <a:schemeClr val="bg1"/>
                </a:solidFill>
                <a:latin typeface="Calibri" pitchFamily="34" charset="0"/>
              </a:rPr>
              <a:t>	</a:t>
            </a:r>
            <a:r>
              <a:rPr lang="ca-ES" b="1">
                <a:solidFill>
                  <a:schemeClr val="bg1"/>
                </a:solidFill>
                <a:latin typeface="Calibri" pitchFamily="34" charset="0"/>
              </a:rPr>
              <a:t>Es pretén portar a terme:</a:t>
            </a:r>
          </a:p>
          <a:p>
            <a:r>
              <a:rPr lang="ca-ES" b="1">
                <a:solidFill>
                  <a:schemeClr val="bg1"/>
                </a:solidFill>
                <a:latin typeface="Calibri" pitchFamily="34" charset="0"/>
              </a:rPr>
              <a:t>	►Un nou model de gestió, per garantir:</a:t>
            </a:r>
          </a:p>
        </p:txBody>
      </p:sp>
      <p:sp>
        <p:nvSpPr>
          <p:cNvPr id="46086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0" y="0"/>
            <a:ext cx="918051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1600" b="1" i="1">
                <a:solidFill>
                  <a:schemeClr val="bg1"/>
                </a:solidFill>
                <a:latin typeface="Arial" charset="0"/>
              </a:rPr>
              <a:t>			                   </a:t>
            </a:r>
            <a:endParaRPr lang="es-ES" sz="1600" b="1" i="1">
              <a:solidFill>
                <a:schemeClr val="bg1"/>
              </a:solidFill>
              <a:latin typeface="Arial" charset="0"/>
            </a:endParaRPr>
          </a:p>
          <a:p>
            <a:endParaRPr lang="ca-ES" sz="2000" b="1" i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6089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46090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46091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46092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46093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46094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46095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/>
          </a:p>
        </p:txBody>
      </p:sp>
      <p:sp>
        <p:nvSpPr>
          <p:cNvPr id="34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sz="1600" b="1" dirty="0" err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L'experiència</a:t>
            </a:r>
            <a:r>
              <a:rPr lang="es-ES" sz="16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 de </a:t>
            </a:r>
            <a:r>
              <a:rPr lang="es-ES" sz="1600" b="1" dirty="0" err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l'espai</a:t>
            </a:r>
            <a:r>
              <a:rPr lang="es-ES" sz="16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 rural de </a:t>
            </a:r>
            <a:r>
              <a:rPr lang="es-ES" sz="1600" b="1" dirty="0" err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Gallecs</a:t>
            </a:r>
            <a:r>
              <a:rPr lang="es-ES" sz="16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.  </a:t>
            </a:r>
            <a:endParaRPr lang="ca-ES" sz="1600" b="1" dirty="0">
              <a:solidFill>
                <a:srgbClr val="66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46097" name="Picture 18" descr="hive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60-043_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25513"/>
            <a:ext cx="9144000" cy="5932487"/>
          </a:xfrm>
          <a:prstGeom prst="rect">
            <a:avLst/>
          </a:prstGeom>
          <a:solidFill>
            <a:srgbClr val="008000">
              <a:alpha val="50195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0" y="977900"/>
            <a:ext cx="9144000" cy="579438"/>
          </a:xfrm>
          <a:prstGeom prst="rect">
            <a:avLst/>
          </a:prstGeom>
          <a:solidFill>
            <a:srgbClr val="008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7200" indent="-457200"/>
            <a:r>
              <a:rPr lang="ca-ES" sz="3200" b="1">
                <a:solidFill>
                  <a:schemeClr val="bg1"/>
                </a:solidFill>
                <a:latin typeface="Arial" charset="0"/>
              </a:rPr>
              <a:t>AGENTS IMPLICATS:</a:t>
            </a:r>
          </a:p>
        </p:txBody>
      </p:sp>
      <p:sp>
        <p:nvSpPr>
          <p:cNvPr id="47108" name="Rectangle 5"/>
          <p:cNvSpPr>
            <a:spLocks noChangeArrowheads="1"/>
          </p:cNvSpPr>
          <p:nvPr/>
        </p:nvSpPr>
        <p:spPr bwMode="auto">
          <a:xfrm>
            <a:off x="0" y="2162175"/>
            <a:ext cx="9144000" cy="4108450"/>
          </a:xfrm>
          <a:prstGeom prst="rect">
            <a:avLst/>
          </a:prstGeom>
          <a:solidFill>
            <a:srgbClr val="008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7200" indent="-457200">
              <a:buFontTx/>
              <a:buChar char="•"/>
            </a:pPr>
            <a:r>
              <a:rPr lang="ca-ES" b="1">
                <a:solidFill>
                  <a:schemeClr val="bg1"/>
                </a:solidFill>
                <a:latin typeface="Arial" charset="0"/>
              </a:rPr>
              <a:t>Consorci del Parc de l’Espai  d'Interès Natural de Gallecs.</a:t>
            </a:r>
          </a:p>
          <a:p>
            <a:pPr marL="457200" indent="-457200">
              <a:buFontTx/>
              <a:buChar char="•"/>
            </a:pPr>
            <a:endParaRPr lang="ca-ES" b="1">
              <a:solidFill>
                <a:schemeClr val="bg1"/>
              </a:solidFill>
              <a:latin typeface="Arial" charset="0"/>
            </a:endParaRPr>
          </a:p>
          <a:p>
            <a:pPr marL="457200" indent="-457200">
              <a:buFontTx/>
              <a:buChar char="•"/>
            </a:pPr>
            <a:r>
              <a:rPr lang="ca-ES" b="1">
                <a:solidFill>
                  <a:schemeClr val="bg1"/>
                </a:solidFill>
                <a:latin typeface="Arial" charset="0"/>
              </a:rPr>
              <a:t>Productor: Pagès (Associació agroecològica de Gallecs). Experimentació, formació, convenis de col·laboració amb els altres  agents.</a:t>
            </a:r>
          </a:p>
          <a:p>
            <a:pPr marL="457200" indent="-457200">
              <a:buFontTx/>
              <a:buChar char="•"/>
            </a:pPr>
            <a:endParaRPr lang="ca-ES" b="1">
              <a:solidFill>
                <a:schemeClr val="bg1"/>
              </a:solidFill>
              <a:latin typeface="Arial" charset="0"/>
            </a:endParaRPr>
          </a:p>
          <a:p>
            <a:pPr marL="457200" indent="-457200">
              <a:buFontTx/>
              <a:buChar char="•"/>
            </a:pPr>
            <a:r>
              <a:rPr lang="ca-ES" b="1">
                <a:solidFill>
                  <a:schemeClr val="bg1"/>
                </a:solidFill>
                <a:latin typeface="Arial" charset="0"/>
              </a:rPr>
              <a:t>Universitats (UB, UPC, UdG): Recerca i Investigació.</a:t>
            </a:r>
          </a:p>
          <a:p>
            <a:pPr marL="457200" indent="-457200">
              <a:buFontTx/>
              <a:buChar char="•"/>
            </a:pPr>
            <a:endParaRPr lang="ca-ES" b="1">
              <a:solidFill>
                <a:schemeClr val="bg1"/>
              </a:solidFill>
              <a:latin typeface="Arial" charset="0"/>
            </a:endParaRPr>
          </a:p>
          <a:p>
            <a:pPr marL="457200" indent="-457200">
              <a:buFontTx/>
              <a:buChar char="•"/>
            </a:pPr>
            <a:r>
              <a:rPr lang="ca-ES" b="1">
                <a:solidFill>
                  <a:schemeClr val="bg1"/>
                </a:solidFill>
                <a:latin typeface="Arial" charset="0"/>
              </a:rPr>
              <a:t>Les entitats vinculades al territori ( Associacions del territori, ADF Gallecs..)</a:t>
            </a:r>
          </a:p>
          <a:p>
            <a:pPr marL="457200" indent="-457200"/>
            <a:endParaRPr lang="ca-ES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7109" name="Text Box 7"/>
          <p:cNvSpPr txBox="1">
            <a:spLocks noChangeArrowheads="1"/>
          </p:cNvSpPr>
          <p:nvPr/>
        </p:nvSpPr>
        <p:spPr bwMode="auto">
          <a:xfrm>
            <a:off x="-36513" y="0"/>
            <a:ext cx="918051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1600" b="1" i="1">
                <a:solidFill>
                  <a:schemeClr val="bg1"/>
                </a:solidFill>
                <a:latin typeface="Arial" charset="0"/>
              </a:rPr>
              <a:t>			                   </a:t>
            </a:r>
            <a:endParaRPr lang="es-ES" sz="1600" b="1" i="1">
              <a:solidFill>
                <a:schemeClr val="bg1"/>
              </a:solidFill>
              <a:latin typeface="Arial" charset="0"/>
            </a:endParaRPr>
          </a:p>
          <a:p>
            <a:endParaRPr lang="ca-ES" sz="2000" b="1" i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7110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47111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50192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1600" b="1" dirty="0" err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L'experiència</a:t>
            </a:r>
            <a:r>
              <a:rPr lang="pt-BR" sz="16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 de </a:t>
            </a:r>
            <a:r>
              <a:rPr lang="pt-BR" sz="1600" b="1" dirty="0" err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l'espai</a:t>
            </a:r>
            <a:r>
              <a:rPr lang="pt-BR" sz="16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 rural de </a:t>
            </a:r>
            <a:r>
              <a:rPr lang="pt-BR" sz="1600" b="1" dirty="0" err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Gallecs</a:t>
            </a:r>
            <a:endParaRPr lang="ca-ES" sz="1600" b="1" dirty="0">
              <a:solidFill>
                <a:srgbClr val="66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+mn-cs"/>
            </a:endParaRPr>
          </a:p>
          <a:p>
            <a:pPr>
              <a:defRPr/>
            </a:pPr>
            <a:r>
              <a:rPr lang="ca-ES" sz="1600" b="1" i="1" dirty="0">
                <a:solidFill>
                  <a:srgbClr val="006600"/>
                </a:solidFill>
                <a:latin typeface="Arial" pitchFamily="34" charset="0"/>
                <a:cs typeface="+mn-cs"/>
              </a:rPr>
              <a:t>	</a:t>
            </a:r>
            <a:r>
              <a:rPr lang="ca-ES" sz="2000" b="1" i="1" dirty="0">
                <a:solidFill>
                  <a:schemeClr val="bg1"/>
                </a:solidFill>
                <a:latin typeface="Arial" pitchFamily="34" charset="0"/>
                <a:cs typeface="+mn-cs"/>
              </a:rPr>
              <a:t>                   </a:t>
            </a:r>
          </a:p>
        </p:txBody>
      </p:sp>
      <p:pic>
        <p:nvPicPr>
          <p:cNvPr id="47113" name="Picture 17" descr="hiver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29699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/>
          </a:p>
        </p:txBody>
      </p:sp>
      <p:sp>
        <p:nvSpPr>
          <p:cNvPr id="14350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a-ES" sz="16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Espai rural de Gallecs.</a:t>
            </a:r>
          </a:p>
          <a:p>
            <a:pPr>
              <a:defRPr/>
            </a:pPr>
            <a:r>
              <a:rPr lang="ca-ES" sz="16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Àmbit  territorial</a:t>
            </a:r>
            <a:endParaRPr lang="en-GB" sz="1600" b="1" dirty="0">
              <a:solidFill>
                <a:srgbClr val="66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ca-ES" sz="2000" b="1" i="1" dirty="0">
                <a:solidFill>
                  <a:schemeClr val="bg1"/>
                </a:solidFill>
                <a:latin typeface="Arial" charset="0"/>
                <a:cs typeface="+mn-cs"/>
              </a:rPr>
              <a:t>Àmbit</a:t>
            </a:r>
          </a:p>
        </p:txBody>
      </p:sp>
      <p:pic>
        <p:nvPicPr>
          <p:cNvPr id="29701" name="Picture 15" descr="hive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2" descr="RegióMetropolitanaBc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85813"/>
            <a:ext cx="9144000" cy="607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Oval 5"/>
          <p:cNvSpPr>
            <a:spLocks noChangeArrowheads="1"/>
          </p:cNvSpPr>
          <p:nvPr/>
        </p:nvSpPr>
        <p:spPr bwMode="auto">
          <a:xfrm>
            <a:off x="6227763" y="3213100"/>
            <a:ext cx="1584325" cy="720725"/>
          </a:xfrm>
          <a:prstGeom prst="ellipse">
            <a:avLst/>
          </a:prstGeom>
          <a:solidFill>
            <a:srgbClr val="FFFF00">
              <a:alpha val="10196"/>
            </a:srgbClr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29704" name="Text Box 6"/>
          <p:cNvSpPr txBox="1">
            <a:spLocks noChangeArrowheads="1"/>
          </p:cNvSpPr>
          <p:nvPr/>
        </p:nvSpPr>
        <p:spPr bwMode="auto">
          <a:xfrm>
            <a:off x="6372225" y="3357563"/>
            <a:ext cx="14398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a-ES" sz="1800" b="1">
                <a:solidFill>
                  <a:srgbClr val="FFFF00"/>
                </a:solidFill>
                <a:latin typeface="Arial" charset="0"/>
              </a:rPr>
              <a:t>Barcelona</a:t>
            </a:r>
          </a:p>
        </p:txBody>
      </p:sp>
      <p:sp>
        <p:nvSpPr>
          <p:cNvPr id="29705" name="Text Box 8"/>
          <p:cNvSpPr txBox="1">
            <a:spLocks noChangeArrowheads="1"/>
          </p:cNvSpPr>
          <p:nvPr/>
        </p:nvSpPr>
        <p:spPr bwMode="auto">
          <a:xfrm>
            <a:off x="4643438" y="2187575"/>
            <a:ext cx="936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a-ES" sz="1400" b="1">
                <a:solidFill>
                  <a:srgbClr val="FFFF00"/>
                </a:solidFill>
                <a:latin typeface="Arial" charset="0"/>
              </a:rPr>
              <a:t>Gallecs</a:t>
            </a:r>
          </a:p>
        </p:txBody>
      </p:sp>
      <p:sp>
        <p:nvSpPr>
          <p:cNvPr id="29706" name="Text Box 9"/>
          <p:cNvSpPr txBox="1">
            <a:spLocks noChangeArrowheads="1"/>
          </p:cNvSpPr>
          <p:nvPr/>
        </p:nvSpPr>
        <p:spPr bwMode="auto">
          <a:xfrm>
            <a:off x="4140200" y="2420938"/>
            <a:ext cx="1008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a-ES" sz="1400" b="1">
                <a:solidFill>
                  <a:srgbClr val="FFFF00"/>
                </a:solidFill>
                <a:latin typeface="Arial" charset="0"/>
              </a:rPr>
              <a:t>Sabadell</a:t>
            </a:r>
          </a:p>
        </p:txBody>
      </p:sp>
      <p:sp>
        <p:nvSpPr>
          <p:cNvPr id="29707" name="Text Box 10"/>
          <p:cNvSpPr txBox="1">
            <a:spLocks noChangeArrowheads="1"/>
          </p:cNvSpPr>
          <p:nvPr/>
        </p:nvSpPr>
        <p:spPr bwMode="auto">
          <a:xfrm>
            <a:off x="4859338" y="1858963"/>
            <a:ext cx="12969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a-ES" sz="1400" b="1">
                <a:solidFill>
                  <a:srgbClr val="FFFF00"/>
                </a:solidFill>
                <a:latin typeface="Arial" charset="0"/>
              </a:rPr>
              <a:t>Granollers</a:t>
            </a:r>
          </a:p>
        </p:txBody>
      </p:sp>
      <p:sp>
        <p:nvSpPr>
          <p:cNvPr id="29708" name="Text Box 11"/>
          <p:cNvSpPr txBox="1">
            <a:spLocks noChangeArrowheads="1"/>
          </p:cNvSpPr>
          <p:nvPr/>
        </p:nvSpPr>
        <p:spPr bwMode="auto">
          <a:xfrm>
            <a:off x="3348038" y="2492375"/>
            <a:ext cx="10080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a-ES" sz="1400" b="1">
                <a:solidFill>
                  <a:srgbClr val="FFFF00"/>
                </a:solidFill>
                <a:latin typeface="Arial" charset="0"/>
              </a:rPr>
              <a:t>Terrassa</a:t>
            </a:r>
          </a:p>
        </p:txBody>
      </p:sp>
      <p:sp>
        <p:nvSpPr>
          <p:cNvPr id="29709" name="Text Box 12"/>
          <p:cNvSpPr txBox="1">
            <a:spLocks noChangeArrowheads="1"/>
          </p:cNvSpPr>
          <p:nvPr/>
        </p:nvSpPr>
        <p:spPr bwMode="auto">
          <a:xfrm>
            <a:off x="7019925" y="1844675"/>
            <a:ext cx="1008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a-ES" sz="1400" b="1">
                <a:solidFill>
                  <a:srgbClr val="FFFF00"/>
                </a:solidFill>
                <a:latin typeface="Arial" charset="0"/>
              </a:rPr>
              <a:t>Mataró</a:t>
            </a:r>
          </a:p>
        </p:txBody>
      </p:sp>
      <p:sp>
        <p:nvSpPr>
          <p:cNvPr id="29710" name="Text Box 13"/>
          <p:cNvSpPr txBox="1">
            <a:spLocks noChangeArrowheads="1"/>
          </p:cNvSpPr>
          <p:nvPr/>
        </p:nvSpPr>
        <p:spPr bwMode="auto">
          <a:xfrm>
            <a:off x="2411413" y="3298825"/>
            <a:ext cx="10080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a-ES" sz="1400" b="1">
                <a:solidFill>
                  <a:srgbClr val="FFFF00"/>
                </a:solidFill>
                <a:latin typeface="Arial" charset="0"/>
              </a:rPr>
              <a:t>Martorell</a:t>
            </a:r>
          </a:p>
        </p:txBody>
      </p:sp>
      <p:sp>
        <p:nvSpPr>
          <p:cNvPr id="29711" name="Text Box 14"/>
          <p:cNvSpPr txBox="1">
            <a:spLocks noChangeArrowheads="1"/>
          </p:cNvSpPr>
          <p:nvPr/>
        </p:nvSpPr>
        <p:spPr bwMode="auto">
          <a:xfrm>
            <a:off x="1835150" y="4449763"/>
            <a:ext cx="23764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a-ES" sz="1400" b="1">
                <a:solidFill>
                  <a:srgbClr val="FFFF00"/>
                </a:solidFill>
                <a:latin typeface="Arial" charset="0"/>
              </a:rPr>
              <a:t>Vilafranca</a:t>
            </a:r>
          </a:p>
        </p:txBody>
      </p:sp>
      <p:sp>
        <p:nvSpPr>
          <p:cNvPr id="29712" name="Text Box 15"/>
          <p:cNvSpPr txBox="1">
            <a:spLocks noChangeArrowheads="1"/>
          </p:cNvSpPr>
          <p:nvPr/>
        </p:nvSpPr>
        <p:spPr bwMode="auto">
          <a:xfrm>
            <a:off x="4427538" y="5314950"/>
            <a:ext cx="23764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a-ES" sz="1400" b="1">
                <a:solidFill>
                  <a:srgbClr val="FFFF00"/>
                </a:solidFill>
                <a:latin typeface="Arial" charset="0"/>
              </a:rPr>
              <a:t>Vilanova</a:t>
            </a:r>
          </a:p>
        </p:txBody>
      </p:sp>
      <p:sp>
        <p:nvSpPr>
          <p:cNvPr id="29713" name="Text Box 17"/>
          <p:cNvSpPr txBox="1">
            <a:spLocks noChangeArrowheads="1"/>
          </p:cNvSpPr>
          <p:nvPr/>
        </p:nvSpPr>
        <p:spPr bwMode="auto">
          <a:xfrm>
            <a:off x="5435600" y="2133600"/>
            <a:ext cx="10810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a-ES" sz="1400" b="1">
                <a:solidFill>
                  <a:srgbClr val="FFFF00"/>
                </a:solidFill>
                <a:latin typeface="Arial" charset="0"/>
              </a:rPr>
              <a:t>Mollet del Vallès</a:t>
            </a:r>
          </a:p>
        </p:txBody>
      </p:sp>
      <p:sp>
        <p:nvSpPr>
          <p:cNvPr id="29714" name="Oval 7"/>
          <p:cNvSpPr>
            <a:spLocks noChangeArrowheads="1"/>
          </p:cNvSpPr>
          <p:nvPr/>
        </p:nvSpPr>
        <p:spPr bwMode="auto">
          <a:xfrm>
            <a:off x="4572000" y="2133600"/>
            <a:ext cx="863600" cy="431800"/>
          </a:xfrm>
          <a:prstGeom prst="ellipse">
            <a:avLst/>
          </a:prstGeom>
          <a:solidFill>
            <a:srgbClr val="FFFF00">
              <a:alpha val="10196"/>
            </a:srgbClr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60-043_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solidFill>
            <a:srgbClr val="008000">
              <a:alpha val="50195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48131" name="Rectangle 4"/>
          <p:cNvSpPr>
            <a:spLocks noChangeArrowheads="1"/>
          </p:cNvSpPr>
          <p:nvPr/>
        </p:nvSpPr>
        <p:spPr bwMode="auto">
          <a:xfrm>
            <a:off x="-6350" y="2854325"/>
            <a:ext cx="9474200" cy="3743325"/>
          </a:xfrm>
          <a:prstGeom prst="rect">
            <a:avLst/>
          </a:prstGeom>
          <a:solidFill>
            <a:srgbClr val="008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7200" indent="-457200"/>
            <a:r>
              <a:rPr lang="ca-ES" b="1" dirty="0">
                <a:solidFill>
                  <a:schemeClr val="bg1"/>
                </a:solidFill>
                <a:latin typeface="Arial" charset="0"/>
              </a:rPr>
              <a:t>Quines són les seves oportunitats:</a:t>
            </a:r>
          </a:p>
          <a:p>
            <a:pPr marL="457200" indent="-457200">
              <a:buFontTx/>
              <a:buChar char="•"/>
            </a:pPr>
            <a:endParaRPr lang="ca-ES" b="1" dirty="0">
              <a:solidFill>
                <a:schemeClr val="bg1"/>
              </a:solidFill>
              <a:latin typeface="Arial" charset="0"/>
            </a:endParaRPr>
          </a:p>
          <a:p>
            <a:pPr marL="457200" indent="-457200">
              <a:buFontTx/>
              <a:buChar char="•"/>
            </a:pPr>
            <a:r>
              <a:rPr lang="ca-ES" b="1" dirty="0">
                <a:solidFill>
                  <a:schemeClr val="bg1"/>
                </a:solidFill>
                <a:latin typeface="Arial" charset="0"/>
              </a:rPr>
              <a:t>La Proximitat d’un mercat consumidor (comerç local).</a:t>
            </a:r>
          </a:p>
          <a:p>
            <a:pPr marL="457200" indent="-457200"/>
            <a:endParaRPr lang="ca-ES" b="1" dirty="0">
              <a:solidFill>
                <a:schemeClr val="bg1"/>
              </a:solidFill>
              <a:latin typeface="Arial" charset="0"/>
            </a:endParaRPr>
          </a:p>
          <a:p>
            <a:pPr marL="457200" indent="-457200">
              <a:buFontTx/>
              <a:buChar char="•"/>
            </a:pPr>
            <a:r>
              <a:rPr lang="ca-ES" b="1" dirty="0">
                <a:solidFill>
                  <a:schemeClr val="bg1"/>
                </a:solidFill>
                <a:latin typeface="Arial" charset="0"/>
              </a:rPr>
              <a:t>La Sensibilitat creixent dels consumidors respecte la qualitat (agricultura ecològica) i seguretat alimentària: la traçabilitat. </a:t>
            </a:r>
          </a:p>
          <a:p>
            <a:pPr marL="457200" indent="-457200"/>
            <a:endParaRPr lang="ca-ES" b="1" dirty="0">
              <a:solidFill>
                <a:schemeClr val="bg1"/>
              </a:solidFill>
              <a:latin typeface="Arial" charset="0"/>
            </a:endParaRPr>
          </a:p>
          <a:p>
            <a:pPr marL="457200" indent="-457200">
              <a:buFontTx/>
              <a:buChar char="•"/>
            </a:pPr>
            <a:r>
              <a:rPr lang="ca-ES" b="1" dirty="0">
                <a:solidFill>
                  <a:schemeClr val="bg1"/>
                </a:solidFill>
                <a:latin typeface="Arial" charset="0"/>
              </a:rPr>
              <a:t>La demanda social de noves activitats: lleure, formació, educació ambiental, agroturisme.</a:t>
            </a:r>
          </a:p>
        </p:txBody>
      </p:sp>
      <p:sp>
        <p:nvSpPr>
          <p:cNvPr id="48132" name="Rectangle 5"/>
          <p:cNvSpPr>
            <a:spLocks noChangeArrowheads="1"/>
          </p:cNvSpPr>
          <p:nvPr/>
        </p:nvSpPr>
        <p:spPr bwMode="auto">
          <a:xfrm>
            <a:off x="0" y="2060575"/>
            <a:ext cx="9144000" cy="579438"/>
          </a:xfrm>
          <a:prstGeom prst="rect">
            <a:avLst/>
          </a:prstGeom>
          <a:solidFill>
            <a:srgbClr val="008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7200" indent="-457200"/>
            <a:r>
              <a:rPr lang="ca-ES" sz="3200" b="1">
                <a:solidFill>
                  <a:schemeClr val="bg1"/>
                </a:solidFill>
                <a:latin typeface="Arial" charset="0"/>
              </a:rPr>
              <a:t>Gallecs, un espai periurbà protegit.</a:t>
            </a:r>
          </a:p>
        </p:txBody>
      </p:sp>
      <p:sp>
        <p:nvSpPr>
          <p:cNvPr id="48133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48137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48138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48139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48140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48141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48142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48143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/>
          </a:p>
        </p:txBody>
      </p:sp>
      <p:sp>
        <p:nvSpPr>
          <p:cNvPr id="28691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L'experiència de l'espai rural de Gallecs</a:t>
            </a:r>
          </a:p>
          <a:p>
            <a:pPr>
              <a:defRPr/>
            </a:pPr>
            <a:r>
              <a:rPr lang="ca-ES" sz="1600" b="1" i="1">
                <a:solidFill>
                  <a:srgbClr val="006600"/>
                </a:solidFill>
                <a:latin typeface="Arial" charset="0"/>
                <a:cs typeface="+mn-cs"/>
              </a:rPr>
              <a:t>	</a:t>
            </a:r>
            <a:r>
              <a:rPr lang="ca-ES" sz="2000" b="1" i="1">
                <a:solidFill>
                  <a:schemeClr val="bg1"/>
                </a:solidFill>
                <a:latin typeface="Arial" charset="0"/>
                <a:cs typeface="+mn-cs"/>
              </a:rPr>
              <a:t>                   </a:t>
            </a:r>
          </a:p>
        </p:txBody>
      </p:sp>
      <p:pic>
        <p:nvPicPr>
          <p:cNvPr id="48145" name="Picture 20" descr="hiver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46" name="Rectangle 5"/>
          <p:cNvSpPr>
            <a:spLocks noChangeArrowheads="1"/>
          </p:cNvSpPr>
          <p:nvPr/>
        </p:nvSpPr>
        <p:spPr bwMode="auto">
          <a:xfrm>
            <a:off x="0" y="836613"/>
            <a:ext cx="9144000" cy="579437"/>
          </a:xfrm>
          <a:prstGeom prst="rect">
            <a:avLst/>
          </a:prstGeom>
          <a:solidFill>
            <a:srgbClr val="008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7200" indent="-457200"/>
            <a:r>
              <a:rPr lang="ca-ES" sz="3200" b="1">
                <a:solidFill>
                  <a:schemeClr val="bg1"/>
                </a:solidFill>
                <a:latin typeface="Arial" charset="0"/>
              </a:rPr>
              <a:t>L’AGRICULTURA ECOLÒGICA A GALLECS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IMG-20160406-WA0000"/>
          <p:cNvPicPr>
            <a:picLocks noChangeAspect="1" noChangeArrowheads="1"/>
          </p:cNvPicPr>
          <p:nvPr/>
        </p:nvPicPr>
        <p:blipFill>
          <a:blip r:embed="rId2" cstate="print"/>
          <a:srcRect r="4500"/>
          <a:stretch>
            <a:fillRect/>
          </a:stretch>
        </p:blipFill>
        <p:spPr bwMode="auto">
          <a:xfrm>
            <a:off x="0" y="0"/>
            <a:ext cx="9144000" cy="718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G:\Espeltes a Gallecs\3-07-239.Sembrant espeltes Gallecs\Sembrant espeltes Gallecs06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575" y="960438"/>
            <a:ext cx="3929063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2" descr="G:\Espeltes a Gallecs\3-07-239.Sembrant espeltes Gallecs\Sembrant espeltes Gallecs06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954088"/>
            <a:ext cx="3938587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3810000"/>
            <a:ext cx="3925888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2" descr="G:\Espeltes a Gallecs\3-07-239.Sembrant espeltes Gallecs\Sembrant espeltes Gallecs05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5" y="3859213"/>
            <a:ext cx="3932238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50184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50185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rgbClr val="FFFFFF"/>
                </a:solidFill>
                <a:latin typeface="Arial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50186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rgbClr val="FFFFFF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50187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50188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rgbClr val="FFFFFF"/>
                </a:solidFill>
                <a:latin typeface="Arial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50189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rgbClr val="FFFFFF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50190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pic>
        <p:nvPicPr>
          <p:cNvPr id="50191" name="Picture 18" descr="hiver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3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L'experiència de l'espai rural de Gallecs.  </a:t>
            </a:r>
          </a:p>
          <a:p>
            <a:pPr>
              <a:lnSpc>
                <a:spcPct val="120000"/>
              </a:lnSpc>
              <a:defRPr/>
            </a:pPr>
            <a:r>
              <a:rPr lang="ca-ES" sz="18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PROJECTE EXPERIMENTACIÓ AMB BLATS ANTICS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Documents and Settings\gsafont\Escritorio\fotos per el plafó\selecció plafó\DSC044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51204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51205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51206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rgbClr val="FFFFFF"/>
                </a:solidFill>
                <a:latin typeface="Arial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51207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rgbClr val="FFFFFF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51208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51209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rgbClr val="FFFFFF"/>
                </a:solidFill>
                <a:latin typeface="Arial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51210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rgbClr val="FFFFFF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51211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pic>
        <p:nvPicPr>
          <p:cNvPr id="51212" name="Picture 18" descr="hive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3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L'experiència de l'espai rural de Gallecs.  </a:t>
            </a:r>
          </a:p>
          <a:p>
            <a:pPr>
              <a:lnSpc>
                <a:spcPct val="120000"/>
              </a:lnSpc>
              <a:defRPr/>
            </a:pPr>
            <a:r>
              <a:rPr lang="ca-ES" sz="18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PROJECTE EXPERIMENTACIÓ AMB BLATS ANTICS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\\SV-ERG\DADES$\gsafont\FOTOS ESPELTA ELENA I MIQUEL\FOTOS ELENA\Foto 1. Espigues blats projecte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63" y="266700"/>
            <a:ext cx="6643687" cy="65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52228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52229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52230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rgbClr val="FFFFFF"/>
                </a:solidFill>
                <a:latin typeface="Arial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52231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rgbClr val="FFFFFF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52232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52233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rgbClr val="FFFFFF"/>
                </a:solidFill>
                <a:latin typeface="Arial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52234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rgbClr val="FFFFFF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52235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pic>
        <p:nvPicPr>
          <p:cNvPr id="52236" name="Picture 18" descr="hive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3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L'experiència de l'espai rural de Gallecs.  </a:t>
            </a:r>
          </a:p>
          <a:p>
            <a:pPr>
              <a:lnSpc>
                <a:spcPct val="120000"/>
              </a:lnSpc>
              <a:defRPr/>
            </a:pPr>
            <a:r>
              <a:rPr lang="ca-ES" sz="18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PROJECTE EXPERIMENTACIÓ AMB BLATS ANTICS</a:t>
            </a:r>
          </a:p>
        </p:txBody>
      </p:sp>
      <p:sp>
        <p:nvSpPr>
          <p:cNvPr id="52238" name="Text Box 31"/>
          <p:cNvSpPr txBox="1">
            <a:spLocks noChangeArrowheads="1"/>
          </p:cNvSpPr>
          <p:nvPr/>
        </p:nvSpPr>
        <p:spPr bwMode="auto">
          <a:xfrm>
            <a:off x="539750" y="6510338"/>
            <a:ext cx="7651750" cy="33655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a-ES" sz="1600" b="1">
                <a:solidFill>
                  <a:srgbClr val="333300"/>
                </a:solidFill>
                <a:latin typeface="Arial" charset="0"/>
              </a:rPr>
              <a:t>Espelta petita – espelta bessona – espelta bessona – espelta – blat montcada</a:t>
            </a:r>
            <a:endParaRPr lang="es-ES" sz="1600" b="1">
              <a:solidFill>
                <a:srgbClr val="3333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 l="-1224"/>
          <a:stretch>
            <a:fillRect/>
          </a:stretch>
        </p:blipFill>
        <p:spPr bwMode="auto">
          <a:xfrm>
            <a:off x="468313" y="1071563"/>
            <a:ext cx="8496300" cy="578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53252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53253" name="Text Box 8"/>
          <p:cNvSpPr txBox="1">
            <a:spLocks noChangeArrowheads="1"/>
          </p:cNvSpPr>
          <p:nvPr/>
        </p:nvSpPr>
        <p:spPr bwMode="auto">
          <a:xfrm>
            <a:off x="-36513" y="0"/>
            <a:ext cx="918051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rgbClr val="FFFFFF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sz="1600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1600" b="1" i="1">
                <a:solidFill>
                  <a:srgbClr val="FFFFFF"/>
                </a:solidFill>
                <a:latin typeface="Arial" charset="0"/>
              </a:rPr>
              <a:t>			                   </a:t>
            </a:r>
            <a:endParaRPr lang="es-ES" sz="1600" b="1" i="1">
              <a:solidFill>
                <a:srgbClr val="FFFFFF"/>
              </a:solidFill>
              <a:latin typeface="Arial" charset="0"/>
            </a:endParaRPr>
          </a:p>
          <a:p>
            <a:endParaRPr lang="ca-ES" sz="2000" b="1" i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3254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53255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rgbClr val="FFFFFF"/>
                </a:solidFill>
                <a:latin typeface="Arial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53256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rgbClr val="FFFFFF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53257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53258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rgbClr val="FFFFFF"/>
                </a:solidFill>
                <a:latin typeface="Arial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53259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rgbClr val="FFFFFF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53260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pic>
        <p:nvPicPr>
          <p:cNvPr id="53261" name="Picture 18" descr="hive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3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L'experiència de l'espai rural de Gallecs.  </a:t>
            </a:r>
          </a:p>
          <a:p>
            <a:pPr>
              <a:lnSpc>
                <a:spcPct val="120000"/>
              </a:lnSpc>
              <a:defRPr/>
            </a:pPr>
            <a:r>
              <a:rPr lang="ca-ES" sz="18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PROJECTE EUROPEU CORE ORGANIC II. TILMAN-ORG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33450"/>
            <a:ext cx="914400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54276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54277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54278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rgbClr val="FFFFFF"/>
                </a:solidFill>
                <a:latin typeface="Arial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54279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rgbClr val="FFFFFF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54280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54281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rgbClr val="FFFFFF"/>
                </a:solidFill>
                <a:latin typeface="Arial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54282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rgbClr val="FFFFFF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54283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pic>
        <p:nvPicPr>
          <p:cNvPr id="54284" name="Picture 18" descr="hive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3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L'experiència de l'espai rural de Gallecs.  </a:t>
            </a:r>
          </a:p>
          <a:p>
            <a:pPr>
              <a:lnSpc>
                <a:spcPct val="120000"/>
              </a:lnSpc>
              <a:defRPr/>
            </a:pPr>
            <a:r>
              <a:rPr lang="ca-ES" sz="18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PROJECTE EUROPEU CORE ORGANIC II. TILMAN-ORG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G:\DOC. CONSEL PLENARI VISITA CONSELLER\fotos memòria\IMG-20160411-WA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5175"/>
            <a:ext cx="921702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60-043_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5175"/>
            <a:ext cx="9144000" cy="6096000"/>
          </a:xfrm>
          <a:prstGeom prst="rect">
            <a:avLst/>
          </a:prstGeom>
          <a:solidFill>
            <a:srgbClr val="008000">
              <a:alpha val="50195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0" y="977900"/>
            <a:ext cx="9144000" cy="579438"/>
          </a:xfrm>
          <a:prstGeom prst="rect">
            <a:avLst/>
          </a:prstGeom>
          <a:solidFill>
            <a:srgbClr val="008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7200" indent="-457200"/>
            <a:r>
              <a:rPr lang="ca-ES" sz="3200" b="1">
                <a:solidFill>
                  <a:srgbClr val="FFFFFF"/>
                </a:solidFill>
                <a:latin typeface="Arial" charset="0"/>
              </a:rPr>
              <a:t>Els productes de Gallecs</a:t>
            </a:r>
          </a:p>
        </p:txBody>
      </p:sp>
      <p:sp>
        <p:nvSpPr>
          <p:cNvPr id="344068" name="Rectangle 4"/>
          <p:cNvSpPr>
            <a:spLocks noChangeArrowheads="1"/>
          </p:cNvSpPr>
          <p:nvPr/>
        </p:nvSpPr>
        <p:spPr bwMode="auto">
          <a:xfrm>
            <a:off x="-6350" y="2017713"/>
            <a:ext cx="9144000" cy="4108450"/>
          </a:xfrm>
          <a:prstGeom prst="rect">
            <a:avLst/>
          </a:prstGeom>
          <a:solidFill>
            <a:srgbClr val="008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7200" indent="-457200">
              <a:buFontTx/>
              <a:buChar char="•"/>
            </a:pPr>
            <a:endParaRPr lang="ca-ES" b="1">
              <a:solidFill>
                <a:srgbClr val="FFFFFF"/>
              </a:solidFill>
              <a:latin typeface="Arial" charset="0"/>
            </a:endParaRPr>
          </a:p>
          <a:p>
            <a:pPr marL="457200" indent="-457200">
              <a:buFontTx/>
              <a:buAutoNum type="arabicPeriod"/>
            </a:pPr>
            <a:r>
              <a:rPr lang="ca-ES" b="1">
                <a:solidFill>
                  <a:srgbClr val="FFFFFF"/>
                </a:solidFill>
                <a:latin typeface="Arial" charset="0"/>
              </a:rPr>
              <a:t>Hortalisses fresques i de temporada</a:t>
            </a:r>
          </a:p>
          <a:p>
            <a:pPr marL="457200" indent="-457200">
              <a:buFontTx/>
              <a:buAutoNum type="arabicPeriod"/>
            </a:pPr>
            <a:r>
              <a:rPr lang="ca-ES" b="1">
                <a:solidFill>
                  <a:srgbClr val="FFFFFF"/>
                </a:solidFill>
                <a:latin typeface="Arial" charset="0"/>
              </a:rPr>
              <a:t>Blats antics i altres cereals: L’espelta, el blat del cor (camut), sègol, blat Montcada...</a:t>
            </a:r>
          </a:p>
          <a:p>
            <a:pPr marL="457200" indent="-457200">
              <a:buFontTx/>
              <a:buAutoNum type="arabicPeriod"/>
            </a:pPr>
            <a:r>
              <a:rPr lang="ca-ES" b="1">
                <a:solidFill>
                  <a:srgbClr val="FFFFFF"/>
                </a:solidFill>
                <a:latin typeface="Arial" charset="0"/>
              </a:rPr>
              <a:t>Llegums: la mongeta del ganxet (baluard Slow Food), el cigró menut, la llentia pardina.</a:t>
            </a:r>
          </a:p>
          <a:p>
            <a:pPr marL="457200" indent="-457200">
              <a:buFontTx/>
              <a:buAutoNum type="arabicPeriod"/>
            </a:pPr>
            <a:r>
              <a:rPr lang="ca-ES" b="1">
                <a:solidFill>
                  <a:srgbClr val="FFFFFF"/>
                </a:solidFill>
                <a:latin typeface="Arial" charset="0"/>
              </a:rPr>
              <a:t>Productes transformats i elaborats: Farines, llegums cuits, melmelades, conserves derivats de la proteïna vegetal.</a:t>
            </a:r>
          </a:p>
          <a:p>
            <a:pPr marL="457200" indent="-457200">
              <a:buFontTx/>
              <a:buAutoNum type="arabicPeriod"/>
            </a:pPr>
            <a:r>
              <a:rPr lang="ca-ES" b="1">
                <a:solidFill>
                  <a:srgbClr val="FFFFFF"/>
                </a:solidFill>
                <a:latin typeface="Arial" charset="0"/>
              </a:rPr>
              <a:t>La cervesa ecològica de Gallecs “TOC d’espelta”</a:t>
            </a:r>
          </a:p>
          <a:p>
            <a:pPr marL="457200" indent="-457200"/>
            <a:endParaRPr lang="ca-ES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56326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56327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56328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rgbClr val="FFFFFF"/>
                </a:solidFill>
                <a:latin typeface="Arial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56329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rgbClr val="FFFFFF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56331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rgbClr val="FFFFFF"/>
                </a:solidFill>
                <a:latin typeface="Arial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56332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rgbClr val="FFFFFF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56333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pic>
        <p:nvPicPr>
          <p:cNvPr id="56334" name="Picture 18" descr="hiver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3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L'experiència de l'espai rural de Gallecs.  </a:t>
            </a:r>
          </a:p>
          <a:p>
            <a:pPr>
              <a:lnSpc>
                <a:spcPct val="120000"/>
              </a:lnSpc>
              <a:defRPr/>
            </a:pPr>
            <a:endParaRPr lang="ca-ES" sz="1800" b="1">
              <a:solidFill>
                <a:srgbClr val="66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06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765175"/>
            <a:ext cx="6418262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57348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57349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57350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57351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57352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57353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57354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57355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/>
          </a:p>
        </p:txBody>
      </p:sp>
      <p:pic>
        <p:nvPicPr>
          <p:cNvPr id="57356" name="Picture 18" descr="hive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3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L'experiència de l'espai rural de Gallecs.  </a:t>
            </a:r>
          </a:p>
          <a:p>
            <a:pPr>
              <a:lnSpc>
                <a:spcPct val="120000"/>
              </a:lnSpc>
              <a:defRPr/>
            </a:pPr>
            <a:r>
              <a:rPr lang="ca-ES" sz="18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LOGO PRODUCTES DE GALLECS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86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\\Sv-erg\dades$\General\a nova estructura\4 AREA DINAMITZACIÓ\13 PRODUCTE DE GALLECS\NúriaVila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188" y="765175"/>
            <a:ext cx="4054475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4" descr="\\Sv-erg\dades$\General\a nova estructura\4 AREA DINAMITZACIÓ\13 PRODUCTE DE GALLECS\NúriaVila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5525" y="765175"/>
            <a:ext cx="405765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58373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58374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58375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58376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58377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58378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58379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58380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/>
          </a:p>
        </p:txBody>
      </p:sp>
      <p:pic>
        <p:nvPicPr>
          <p:cNvPr id="58381" name="Picture 18" descr="hiver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3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L'experiència de l'espai rural de Gallecs.  </a:t>
            </a:r>
          </a:p>
          <a:p>
            <a:pPr>
              <a:lnSpc>
                <a:spcPct val="120000"/>
              </a:lnSpc>
              <a:defRPr/>
            </a:pPr>
            <a:r>
              <a:rPr lang="ca-ES" sz="18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ETIQUETATGE DELS PRODUCTES DE GALLECS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IMGP32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59396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59397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59398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59399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59400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59401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59402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59403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/>
          </a:p>
        </p:txBody>
      </p:sp>
      <p:pic>
        <p:nvPicPr>
          <p:cNvPr id="59404" name="Picture 18" descr="hive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3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L'experiència de l'espai rural de Gallecs.  </a:t>
            </a:r>
          </a:p>
          <a:p>
            <a:pPr>
              <a:lnSpc>
                <a:spcPct val="120000"/>
              </a:lnSpc>
              <a:defRPr/>
            </a:pPr>
            <a:r>
              <a:rPr lang="ca-ES" sz="18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ELS PRODUCTES DE GALLECS</a:t>
            </a:r>
          </a:p>
        </p:txBody>
      </p:sp>
      <p:sp>
        <p:nvSpPr>
          <p:cNvPr id="59406" name="Text Box 15"/>
          <p:cNvSpPr txBox="1">
            <a:spLocks noChangeArrowheads="1"/>
          </p:cNvSpPr>
          <p:nvPr/>
        </p:nvSpPr>
        <p:spPr bwMode="auto">
          <a:xfrm>
            <a:off x="323850" y="6237288"/>
            <a:ext cx="1087438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a-ES" sz="2000" b="1">
                <a:solidFill>
                  <a:srgbClr val="333300"/>
                </a:solidFill>
                <a:latin typeface="Arial" charset="0"/>
              </a:rPr>
              <a:t>Espelta</a:t>
            </a:r>
            <a:endParaRPr lang="es-ES" sz="2000" b="1">
              <a:solidFill>
                <a:srgbClr val="3333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81F79A3-66B9-40BE-9B2C-5441C5353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285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IMGP32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60420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60421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60422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60423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60424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60425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60426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60427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/>
          </a:p>
        </p:txBody>
      </p:sp>
      <p:pic>
        <p:nvPicPr>
          <p:cNvPr id="60428" name="Picture 18" descr="hive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3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L'experiència de l'espai rural de Gallecs.  </a:t>
            </a:r>
          </a:p>
          <a:p>
            <a:pPr>
              <a:lnSpc>
                <a:spcPct val="120000"/>
              </a:lnSpc>
              <a:defRPr/>
            </a:pPr>
            <a:r>
              <a:rPr lang="ca-ES" sz="18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ELS PRODUCTES DE GALLECS</a:t>
            </a:r>
          </a:p>
        </p:txBody>
      </p:sp>
      <p:sp>
        <p:nvSpPr>
          <p:cNvPr id="60430" name="Text Box 19"/>
          <p:cNvSpPr txBox="1">
            <a:spLocks noChangeArrowheads="1"/>
          </p:cNvSpPr>
          <p:nvPr/>
        </p:nvSpPr>
        <p:spPr bwMode="auto">
          <a:xfrm>
            <a:off x="468313" y="6027738"/>
            <a:ext cx="2208212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a-ES" sz="2000" b="1">
                <a:solidFill>
                  <a:srgbClr val="333300"/>
                </a:solidFill>
                <a:latin typeface="Arial" charset="0"/>
              </a:rPr>
              <a:t>Espelta bessona</a:t>
            </a:r>
            <a:endParaRPr lang="es-ES" sz="2000" b="1">
              <a:solidFill>
                <a:srgbClr val="3333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:\FOTOS TV3-26 DE MAIG\Paisatge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575" y="0"/>
            <a:ext cx="10304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 Box 19"/>
          <p:cNvSpPr txBox="1">
            <a:spLocks noChangeArrowheads="1"/>
          </p:cNvSpPr>
          <p:nvPr/>
        </p:nvSpPr>
        <p:spPr bwMode="auto">
          <a:xfrm>
            <a:off x="323850" y="5949950"/>
            <a:ext cx="1849438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a-ES" sz="2000" b="1">
                <a:solidFill>
                  <a:srgbClr val="333300"/>
                </a:solidFill>
                <a:latin typeface="Arial" charset="0"/>
              </a:rPr>
              <a:t>Espelta petita</a:t>
            </a:r>
            <a:endParaRPr lang="es-ES" sz="2000" b="1">
              <a:solidFill>
                <a:srgbClr val="3333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IMGP31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ca-ES"/>
          </a:p>
        </p:txBody>
      </p:sp>
      <p:sp>
        <p:nvSpPr>
          <p:cNvPr id="48132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ca-ES"/>
          </a:p>
        </p:txBody>
      </p:sp>
      <p:sp>
        <p:nvSpPr>
          <p:cNvPr id="48133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ca-ES"/>
          </a:p>
        </p:txBody>
      </p:sp>
      <p:sp>
        <p:nvSpPr>
          <p:cNvPr id="48134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s-ES" sz="1600" b="1" i="1">
                <a:solidFill>
                  <a:schemeClr val="bg1"/>
                </a:solidFill>
                <a:latin typeface="Arial" pitchFamily="34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r>
              <a:rPr lang="ca-ES" sz="2000" b="1" i="1">
                <a:solidFill>
                  <a:schemeClr val="bg1"/>
                </a:solidFill>
                <a:latin typeface="Arial" pitchFamily="34" charset="0"/>
              </a:rPr>
              <a:t>			                   </a:t>
            </a:r>
          </a:p>
        </p:txBody>
      </p:sp>
      <p:sp>
        <p:nvSpPr>
          <p:cNvPr id="48135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s-ES" sz="2000" b="1" i="1">
                <a:solidFill>
                  <a:schemeClr val="bg1"/>
                </a:solidFill>
                <a:latin typeface="Arial" pitchFamily="34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r>
              <a:rPr lang="ca-ES" sz="2000" b="1" i="1">
                <a:solidFill>
                  <a:schemeClr val="bg1"/>
                </a:solidFill>
                <a:latin typeface="Arial" pitchFamily="34" charset="0"/>
              </a:rPr>
              <a:t>			                   </a:t>
            </a:r>
          </a:p>
        </p:txBody>
      </p:sp>
      <p:sp>
        <p:nvSpPr>
          <p:cNvPr id="48136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ca-ES"/>
          </a:p>
        </p:txBody>
      </p:sp>
      <p:sp>
        <p:nvSpPr>
          <p:cNvPr id="48137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s-ES" sz="1600" b="1" i="1">
                <a:solidFill>
                  <a:schemeClr val="bg1"/>
                </a:solidFill>
                <a:latin typeface="Arial" pitchFamily="34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r>
              <a:rPr lang="ca-ES" sz="2000" b="1" i="1">
                <a:solidFill>
                  <a:schemeClr val="bg1"/>
                </a:solidFill>
                <a:latin typeface="Arial" pitchFamily="34" charset="0"/>
              </a:rPr>
              <a:t>			                   </a:t>
            </a:r>
          </a:p>
        </p:txBody>
      </p:sp>
      <p:sp>
        <p:nvSpPr>
          <p:cNvPr id="48138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s-ES" sz="2000" b="1" i="1">
                <a:solidFill>
                  <a:schemeClr val="bg1"/>
                </a:solidFill>
                <a:latin typeface="Arial" pitchFamily="34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r>
              <a:rPr lang="ca-ES" sz="2000" b="1" i="1">
                <a:solidFill>
                  <a:schemeClr val="bg1"/>
                </a:solidFill>
                <a:latin typeface="Arial" pitchFamily="34" charset="0"/>
              </a:rPr>
              <a:t>			                   </a:t>
            </a:r>
          </a:p>
        </p:txBody>
      </p:sp>
      <p:sp>
        <p:nvSpPr>
          <p:cNvPr id="48139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ca-ES"/>
          </a:p>
        </p:txBody>
      </p:sp>
      <p:pic>
        <p:nvPicPr>
          <p:cNvPr id="48140" name="Picture 18" descr="hive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83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L'experiència de l'espai rural de Gallecs.  </a:t>
            </a:r>
          </a:p>
          <a:p>
            <a:pPr>
              <a:lnSpc>
                <a:spcPct val="120000"/>
              </a:lnSpc>
              <a:defRPr/>
            </a:pPr>
            <a:r>
              <a:rPr lang="ca-ES" sz="18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ELS PRODUCTES DE GALLECS</a:t>
            </a:r>
          </a:p>
        </p:txBody>
      </p:sp>
      <p:sp>
        <p:nvSpPr>
          <p:cNvPr id="48142" name="Text Box 19"/>
          <p:cNvSpPr txBox="1">
            <a:spLocks noChangeArrowheads="1"/>
          </p:cNvSpPr>
          <p:nvPr/>
        </p:nvSpPr>
        <p:spPr bwMode="auto">
          <a:xfrm>
            <a:off x="425450" y="6237288"/>
            <a:ext cx="88423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/>
            <a:r>
              <a:rPr lang="ca-ES" sz="2000" b="1">
                <a:solidFill>
                  <a:srgbClr val="333300"/>
                </a:solidFill>
                <a:latin typeface="Arial" pitchFamily="34" charset="0"/>
              </a:rPr>
              <a:t>Sègol</a:t>
            </a:r>
            <a:endParaRPr lang="es-ES" sz="2000" b="1">
              <a:solidFill>
                <a:srgbClr val="3333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3847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IMGP31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ca-ES"/>
          </a:p>
        </p:txBody>
      </p:sp>
      <p:sp>
        <p:nvSpPr>
          <p:cNvPr id="49156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ca-ES"/>
          </a:p>
        </p:txBody>
      </p:sp>
      <p:sp>
        <p:nvSpPr>
          <p:cNvPr id="49157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ca-ES"/>
          </a:p>
        </p:txBody>
      </p:sp>
      <p:sp>
        <p:nvSpPr>
          <p:cNvPr id="49158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s-ES" sz="1600" b="1" i="1">
                <a:solidFill>
                  <a:schemeClr val="bg1"/>
                </a:solidFill>
                <a:latin typeface="Arial" pitchFamily="34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r>
              <a:rPr lang="ca-ES" sz="2000" b="1" i="1">
                <a:solidFill>
                  <a:schemeClr val="bg1"/>
                </a:solidFill>
                <a:latin typeface="Arial" pitchFamily="34" charset="0"/>
              </a:rPr>
              <a:t>			                   </a:t>
            </a:r>
          </a:p>
        </p:txBody>
      </p:sp>
      <p:sp>
        <p:nvSpPr>
          <p:cNvPr id="49159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s-ES" sz="2000" b="1" i="1">
                <a:solidFill>
                  <a:schemeClr val="bg1"/>
                </a:solidFill>
                <a:latin typeface="Arial" pitchFamily="34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r>
              <a:rPr lang="ca-ES" sz="2000" b="1" i="1">
                <a:solidFill>
                  <a:schemeClr val="bg1"/>
                </a:solidFill>
                <a:latin typeface="Arial" pitchFamily="34" charset="0"/>
              </a:rPr>
              <a:t>			                   </a:t>
            </a:r>
          </a:p>
        </p:txBody>
      </p:sp>
      <p:sp>
        <p:nvSpPr>
          <p:cNvPr id="49160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ca-ES"/>
          </a:p>
        </p:txBody>
      </p:sp>
      <p:sp>
        <p:nvSpPr>
          <p:cNvPr id="49161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s-ES" sz="1600" b="1" i="1">
                <a:solidFill>
                  <a:schemeClr val="bg1"/>
                </a:solidFill>
                <a:latin typeface="Arial" pitchFamily="34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r>
              <a:rPr lang="ca-ES" sz="2000" b="1" i="1">
                <a:solidFill>
                  <a:schemeClr val="bg1"/>
                </a:solidFill>
                <a:latin typeface="Arial" pitchFamily="34" charset="0"/>
              </a:rPr>
              <a:t>			                   </a:t>
            </a:r>
          </a:p>
        </p:txBody>
      </p:sp>
      <p:sp>
        <p:nvSpPr>
          <p:cNvPr id="49162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s-ES" sz="2000" b="1" i="1">
                <a:solidFill>
                  <a:schemeClr val="bg1"/>
                </a:solidFill>
                <a:latin typeface="Arial" pitchFamily="34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r>
              <a:rPr lang="ca-ES" sz="2000" b="1" i="1">
                <a:solidFill>
                  <a:schemeClr val="bg1"/>
                </a:solidFill>
                <a:latin typeface="Arial" pitchFamily="34" charset="0"/>
              </a:rPr>
              <a:t>			                   </a:t>
            </a:r>
          </a:p>
        </p:txBody>
      </p:sp>
      <p:sp>
        <p:nvSpPr>
          <p:cNvPr id="49163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ca-ES"/>
          </a:p>
        </p:txBody>
      </p:sp>
      <p:pic>
        <p:nvPicPr>
          <p:cNvPr id="49164" name="Picture 18" descr="hive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83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L'experiència de l'espai rural de Gallecs.  </a:t>
            </a:r>
          </a:p>
          <a:p>
            <a:pPr>
              <a:lnSpc>
                <a:spcPct val="120000"/>
              </a:lnSpc>
              <a:defRPr/>
            </a:pPr>
            <a:r>
              <a:rPr lang="ca-ES" sz="18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ELS PRODUCTES DE GALLECS</a:t>
            </a:r>
          </a:p>
        </p:txBody>
      </p:sp>
      <p:sp>
        <p:nvSpPr>
          <p:cNvPr id="49166" name="Text Box 19"/>
          <p:cNvSpPr txBox="1">
            <a:spLocks noChangeArrowheads="1"/>
          </p:cNvSpPr>
          <p:nvPr/>
        </p:nvSpPr>
        <p:spPr bwMode="auto">
          <a:xfrm>
            <a:off x="398463" y="6237288"/>
            <a:ext cx="974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/>
            <a:r>
              <a:rPr lang="ca-ES" sz="2000" b="1">
                <a:solidFill>
                  <a:srgbClr val="333300"/>
                </a:solidFill>
                <a:latin typeface="Arial" pitchFamily="34" charset="0"/>
              </a:rPr>
              <a:t>Camut</a:t>
            </a:r>
            <a:endParaRPr lang="es-ES" sz="2000" b="1">
              <a:solidFill>
                <a:srgbClr val="3333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3077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IMGP316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ca-ES"/>
          </a:p>
        </p:txBody>
      </p:sp>
      <p:sp>
        <p:nvSpPr>
          <p:cNvPr id="50180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ca-ES"/>
          </a:p>
        </p:txBody>
      </p:sp>
      <p:sp>
        <p:nvSpPr>
          <p:cNvPr id="50181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ca-ES"/>
          </a:p>
        </p:txBody>
      </p:sp>
      <p:sp>
        <p:nvSpPr>
          <p:cNvPr id="50182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s-ES" sz="1600" b="1" i="1">
                <a:solidFill>
                  <a:schemeClr val="bg1"/>
                </a:solidFill>
                <a:latin typeface="Arial" pitchFamily="34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r>
              <a:rPr lang="ca-ES" sz="2000" b="1" i="1">
                <a:solidFill>
                  <a:schemeClr val="bg1"/>
                </a:solidFill>
                <a:latin typeface="Arial" pitchFamily="34" charset="0"/>
              </a:rPr>
              <a:t>			                   </a:t>
            </a:r>
          </a:p>
        </p:txBody>
      </p:sp>
      <p:sp>
        <p:nvSpPr>
          <p:cNvPr id="50183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s-ES" sz="2000" b="1" i="1">
                <a:solidFill>
                  <a:schemeClr val="bg1"/>
                </a:solidFill>
                <a:latin typeface="Arial" pitchFamily="34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r>
              <a:rPr lang="ca-ES" sz="2000" b="1" i="1">
                <a:solidFill>
                  <a:schemeClr val="bg1"/>
                </a:solidFill>
                <a:latin typeface="Arial" pitchFamily="34" charset="0"/>
              </a:rPr>
              <a:t>			                   </a:t>
            </a:r>
          </a:p>
        </p:txBody>
      </p:sp>
      <p:sp>
        <p:nvSpPr>
          <p:cNvPr id="50184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ca-ES"/>
          </a:p>
        </p:txBody>
      </p:sp>
      <p:sp>
        <p:nvSpPr>
          <p:cNvPr id="50185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s-ES" sz="1600" b="1" i="1">
                <a:solidFill>
                  <a:schemeClr val="bg1"/>
                </a:solidFill>
                <a:latin typeface="Arial" pitchFamily="34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r>
              <a:rPr lang="ca-ES" sz="2000" b="1" i="1">
                <a:solidFill>
                  <a:schemeClr val="bg1"/>
                </a:solidFill>
                <a:latin typeface="Arial" pitchFamily="34" charset="0"/>
              </a:rPr>
              <a:t>			                   </a:t>
            </a:r>
          </a:p>
        </p:txBody>
      </p:sp>
      <p:sp>
        <p:nvSpPr>
          <p:cNvPr id="50186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s-ES" sz="2000" b="1" i="1">
                <a:solidFill>
                  <a:schemeClr val="bg1"/>
                </a:solidFill>
                <a:latin typeface="Arial" pitchFamily="34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r>
              <a:rPr lang="ca-ES" sz="2000" b="1" i="1">
                <a:solidFill>
                  <a:schemeClr val="bg1"/>
                </a:solidFill>
                <a:latin typeface="Arial" pitchFamily="34" charset="0"/>
              </a:rPr>
              <a:t>			                   </a:t>
            </a:r>
          </a:p>
        </p:txBody>
      </p:sp>
      <p:sp>
        <p:nvSpPr>
          <p:cNvPr id="50187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ca-ES"/>
          </a:p>
        </p:txBody>
      </p:sp>
      <p:pic>
        <p:nvPicPr>
          <p:cNvPr id="50188" name="Picture 18" descr="hive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83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L'experiència de l'espai rural de Gallecs.  </a:t>
            </a:r>
          </a:p>
          <a:p>
            <a:pPr>
              <a:lnSpc>
                <a:spcPct val="120000"/>
              </a:lnSpc>
              <a:defRPr/>
            </a:pPr>
            <a:r>
              <a:rPr lang="ca-ES" sz="18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ELS PRODUCTES DE GALLECS</a:t>
            </a:r>
          </a:p>
        </p:txBody>
      </p:sp>
      <p:sp>
        <p:nvSpPr>
          <p:cNvPr id="50190" name="Text Box 19"/>
          <p:cNvSpPr txBox="1">
            <a:spLocks noChangeArrowheads="1"/>
          </p:cNvSpPr>
          <p:nvPr/>
        </p:nvSpPr>
        <p:spPr bwMode="auto">
          <a:xfrm>
            <a:off x="395288" y="6037263"/>
            <a:ext cx="193675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/>
            <a:r>
              <a:rPr lang="ca-ES" sz="2000" b="1">
                <a:solidFill>
                  <a:srgbClr val="333300"/>
                </a:solidFill>
                <a:latin typeface="Arial" pitchFamily="34" charset="0"/>
              </a:rPr>
              <a:t>Blat Montcada</a:t>
            </a:r>
            <a:endParaRPr lang="es-ES" sz="2000" b="1">
              <a:solidFill>
                <a:srgbClr val="3333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79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IMGP31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ca-ES"/>
          </a:p>
        </p:txBody>
      </p:sp>
      <p:sp>
        <p:nvSpPr>
          <p:cNvPr id="51204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ca-ES"/>
          </a:p>
        </p:txBody>
      </p:sp>
      <p:sp>
        <p:nvSpPr>
          <p:cNvPr id="51205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ca-ES"/>
          </a:p>
        </p:txBody>
      </p:sp>
      <p:sp>
        <p:nvSpPr>
          <p:cNvPr id="51206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s-ES" sz="1600" b="1" i="1">
                <a:solidFill>
                  <a:schemeClr val="bg1"/>
                </a:solidFill>
                <a:latin typeface="Arial" pitchFamily="34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r>
              <a:rPr lang="ca-ES" sz="2000" b="1" i="1">
                <a:solidFill>
                  <a:schemeClr val="bg1"/>
                </a:solidFill>
                <a:latin typeface="Arial" pitchFamily="34" charset="0"/>
              </a:rPr>
              <a:t>			                   </a:t>
            </a:r>
          </a:p>
        </p:txBody>
      </p:sp>
      <p:sp>
        <p:nvSpPr>
          <p:cNvPr id="51207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s-ES" sz="2000" b="1" i="1">
                <a:solidFill>
                  <a:schemeClr val="bg1"/>
                </a:solidFill>
                <a:latin typeface="Arial" pitchFamily="34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r>
              <a:rPr lang="ca-ES" sz="2000" b="1" i="1">
                <a:solidFill>
                  <a:schemeClr val="bg1"/>
                </a:solidFill>
                <a:latin typeface="Arial" pitchFamily="34" charset="0"/>
              </a:rPr>
              <a:t>			                   </a:t>
            </a:r>
          </a:p>
        </p:txBody>
      </p:sp>
      <p:sp>
        <p:nvSpPr>
          <p:cNvPr id="51208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ca-ES"/>
          </a:p>
        </p:txBody>
      </p:sp>
      <p:sp>
        <p:nvSpPr>
          <p:cNvPr id="51209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s-ES" sz="1600" b="1" i="1">
                <a:solidFill>
                  <a:schemeClr val="bg1"/>
                </a:solidFill>
                <a:latin typeface="Arial" pitchFamily="34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r>
              <a:rPr lang="ca-ES" sz="2000" b="1" i="1">
                <a:solidFill>
                  <a:schemeClr val="bg1"/>
                </a:solidFill>
                <a:latin typeface="Arial" pitchFamily="34" charset="0"/>
              </a:rPr>
              <a:t>			                   </a:t>
            </a:r>
          </a:p>
        </p:txBody>
      </p:sp>
      <p:sp>
        <p:nvSpPr>
          <p:cNvPr id="51210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s-ES" sz="2000" b="1" i="1">
                <a:solidFill>
                  <a:schemeClr val="bg1"/>
                </a:solidFill>
                <a:latin typeface="Arial" pitchFamily="34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r>
              <a:rPr lang="ca-ES" sz="2000" b="1" i="1">
                <a:solidFill>
                  <a:schemeClr val="bg1"/>
                </a:solidFill>
                <a:latin typeface="Arial" pitchFamily="34" charset="0"/>
              </a:rPr>
              <a:t>			                   </a:t>
            </a:r>
          </a:p>
        </p:txBody>
      </p:sp>
      <p:sp>
        <p:nvSpPr>
          <p:cNvPr id="51211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ca-ES"/>
          </a:p>
        </p:txBody>
      </p:sp>
      <p:pic>
        <p:nvPicPr>
          <p:cNvPr id="51212" name="Picture 18" descr="hive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83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L'experiència de l'espai rural de Gallecs.  </a:t>
            </a:r>
          </a:p>
          <a:p>
            <a:pPr>
              <a:lnSpc>
                <a:spcPct val="120000"/>
              </a:lnSpc>
              <a:defRPr/>
            </a:pPr>
            <a:r>
              <a:rPr lang="ca-ES" sz="18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ELS PRODUCTES DE GALLECS</a:t>
            </a:r>
          </a:p>
        </p:txBody>
      </p:sp>
      <p:sp>
        <p:nvSpPr>
          <p:cNvPr id="51214" name="Text Box 19"/>
          <p:cNvSpPr txBox="1">
            <a:spLocks noChangeArrowheads="1"/>
          </p:cNvSpPr>
          <p:nvPr/>
        </p:nvSpPr>
        <p:spPr bwMode="auto">
          <a:xfrm>
            <a:off x="687388" y="6237288"/>
            <a:ext cx="847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/>
            <a:r>
              <a:rPr lang="ca-ES" sz="2000" b="1">
                <a:solidFill>
                  <a:srgbClr val="333300"/>
                </a:solidFill>
                <a:latin typeface="Arial" pitchFamily="34" charset="0"/>
              </a:rPr>
              <a:t>Xeixa</a:t>
            </a:r>
            <a:endParaRPr lang="es-ES" sz="2000" b="1">
              <a:solidFill>
                <a:srgbClr val="3333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04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IMGP31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ca-ES"/>
          </a:p>
        </p:txBody>
      </p:sp>
      <p:sp>
        <p:nvSpPr>
          <p:cNvPr id="52228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ca-ES"/>
          </a:p>
        </p:txBody>
      </p:sp>
      <p:sp>
        <p:nvSpPr>
          <p:cNvPr id="52229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ca-ES"/>
          </a:p>
        </p:txBody>
      </p:sp>
      <p:sp>
        <p:nvSpPr>
          <p:cNvPr id="52230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s-ES" sz="1600" b="1" i="1">
                <a:solidFill>
                  <a:schemeClr val="bg1"/>
                </a:solidFill>
                <a:latin typeface="Arial" pitchFamily="34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r>
              <a:rPr lang="ca-ES" sz="2000" b="1" i="1">
                <a:solidFill>
                  <a:schemeClr val="bg1"/>
                </a:solidFill>
                <a:latin typeface="Arial" pitchFamily="34" charset="0"/>
              </a:rPr>
              <a:t>			                   </a:t>
            </a:r>
          </a:p>
        </p:txBody>
      </p:sp>
      <p:sp>
        <p:nvSpPr>
          <p:cNvPr id="52231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s-ES" sz="2000" b="1" i="1">
                <a:solidFill>
                  <a:schemeClr val="bg1"/>
                </a:solidFill>
                <a:latin typeface="Arial" pitchFamily="34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r>
              <a:rPr lang="ca-ES" sz="2000" b="1" i="1">
                <a:solidFill>
                  <a:schemeClr val="bg1"/>
                </a:solidFill>
                <a:latin typeface="Arial" pitchFamily="34" charset="0"/>
              </a:rPr>
              <a:t>			                   </a:t>
            </a:r>
          </a:p>
        </p:txBody>
      </p:sp>
      <p:sp>
        <p:nvSpPr>
          <p:cNvPr id="52232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ca-ES"/>
          </a:p>
        </p:txBody>
      </p:sp>
      <p:sp>
        <p:nvSpPr>
          <p:cNvPr id="52233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s-ES" sz="1600" b="1" i="1">
                <a:solidFill>
                  <a:schemeClr val="bg1"/>
                </a:solidFill>
                <a:latin typeface="Arial" pitchFamily="34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r>
              <a:rPr lang="ca-ES" sz="2000" b="1" i="1">
                <a:solidFill>
                  <a:schemeClr val="bg1"/>
                </a:solidFill>
                <a:latin typeface="Arial" pitchFamily="34" charset="0"/>
              </a:rPr>
              <a:t>			                   </a:t>
            </a:r>
          </a:p>
        </p:txBody>
      </p:sp>
      <p:sp>
        <p:nvSpPr>
          <p:cNvPr id="52234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s-ES" sz="2000" b="1" i="1">
                <a:solidFill>
                  <a:schemeClr val="bg1"/>
                </a:solidFill>
                <a:latin typeface="Arial" pitchFamily="34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r>
              <a:rPr lang="ca-ES" sz="2000" b="1" i="1">
                <a:solidFill>
                  <a:schemeClr val="bg1"/>
                </a:solidFill>
                <a:latin typeface="Arial" pitchFamily="34" charset="0"/>
              </a:rPr>
              <a:t>			                   </a:t>
            </a:r>
          </a:p>
        </p:txBody>
      </p:sp>
      <p:sp>
        <p:nvSpPr>
          <p:cNvPr id="52235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ca-ES"/>
          </a:p>
        </p:txBody>
      </p:sp>
      <p:pic>
        <p:nvPicPr>
          <p:cNvPr id="52236" name="Picture 18" descr="hive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83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L'experiència de l'espai rural de Gallecs.  </a:t>
            </a:r>
          </a:p>
          <a:p>
            <a:pPr>
              <a:lnSpc>
                <a:spcPct val="120000"/>
              </a:lnSpc>
              <a:defRPr/>
            </a:pPr>
            <a:r>
              <a:rPr lang="ca-ES" sz="18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ELS PRODUCTES DE GALLECS</a:t>
            </a:r>
          </a:p>
        </p:txBody>
      </p:sp>
      <p:sp>
        <p:nvSpPr>
          <p:cNvPr id="52238" name="Text Box 19"/>
          <p:cNvSpPr txBox="1">
            <a:spLocks noChangeArrowheads="1"/>
          </p:cNvSpPr>
          <p:nvPr/>
        </p:nvSpPr>
        <p:spPr bwMode="auto">
          <a:xfrm>
            <a:off x="468313" y="6027738"/>
            <a:ext cx="22256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/>
            <a:r>
              <a:rPr lang="ca-ES" sz="2000" b="1">
                <a:solidFill>
                  <a:srgbClr val="333300"/>
                </a:solidFill>
                <a:latin typeface="Arial" pitchFamily="34" charset="0"/>
              </a:rPr>
              <a:t>Florencia Aurora</a:t>
            </a:r>
            <a:endParaRPr lang="es-ES" sz="2000" b="1">
              <a:solidFill>
                <a:srgbClr val="3333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499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32771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/>
          </a:p>
        </p:txBody>
      </p:sp>
      <p:sp>
        <p:nvSpPr>
          <p:cNvPr id="14350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a-ES" sz="16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Espai rural de Gallecs.</a:t>
            </a:r>
          </a:p>
          <a:p>
            <a:pPr>
              <a:defRPr/>
            </a:pPr>
            <a:r>
              <a:rPr lang="ca-ES" sz="16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Àmbit  expropiació</a:t>
            </a:r>
            <a:endParaRPr lang="en-GB" sz="1600" b="1" dirty="0">
              <a:solidFill>
                <a:srgbClr val="66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ca-ES" sz="2000" b="1" i="1" dirty="0">
                <a:solidFill>
                  <a:schemeClr val="bg1"/>
                </a:solidFill>
                <a:latin typeface="Arial" charset="0"/>
                <a:cs typeface="+mn-cs"/>
              </a:rPr>
              <a:t>Àmbit</a:t>
            </a:r>
          </a:p>
        </p:txBody>
      </p:sp>
      <p:pic>
        <p:nvPicPr>
          <p:cNvPr id="32773" name="Picture 15" descr="hive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6 Imagen" descr="àmbit expropiació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900113"/>
            <a:ext cx="8429625" cy="595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b="2361"/>
          <a:stretch>
            <a:fillRect/>
          </a:stretch>
        </p:blipFill>
        <p:spPr>
          <a:xfrm>
            <a:off x="2484438" y="0"/>
            <a:ext cx="3951287" cy="6858000"/>
          </a:xfrm>
        </p:spPr>
      </p:pic>
      <p:pic>
        <p:nvPicPr>
          <p:cNvPr id="62467" name="Picture 2" descr="\\Sv-erg\dades$\General\a nova estructura\4 AREA DINAMITZACIÓ\13 PRODUCTE DE GALLECS\bodegons\farines_i blat.jpg"/>
          <p:cNvPicPr>
            <a:picLocks noChangeAspect="1" noChangeArrowheads="1"/>
          </p:cNvPicPr>
          <p:nvPr/>
        </p:nvPicPr>
        <p:blipFill>
          <a:blip r:embed="rId3" cstate="print"/>
          <a:srcRect l="4556" r="33148"/>
          <a:stretch>
            <a:fillRect/>
          </a:stretch>
        </p:blipFill>
        <p:spPr bwMode="auto">
          <a:xfrm>
            <a:off x="6300788" y="0"/>
            <a:ext cx="28432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4" cstate="print"/>
          <a:srcRect l="49400" t="1660" r="16661" b="-418"/>
          <a:stretch>
            <a:fillRect/>
          </a:stretch>
        </p:blipFill>
        <p:spPr bwMode="auto">
          <a:xfrm>
            <a:off x="0" y="0"/>
            <a:ext cx="31416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62470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62472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62473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rgbClr val="FFFFFF"/>
                </a:solidFill>
                <a:latin typeface="Arial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62474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rgbClr val="FFFFFF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62475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62476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rgbClr val="FFFFFF"/>
                </a:solidFill>
                <a:latin typeface="Arial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62477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rgbClr val="FFFFFF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62478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a-ES" sz="1600" b="1" dirty="0">
                <a:solidFill>
                  <a:srgbClr val="66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L'experiència de l'espai rural de Gallecs.  </a:t>
            </a:r>
          </a:p>
          <a:p>
            <a:pPr>
              <a:lnSpc>
                <a:spcPct val="120000"/>
              </a:lnSpc>
              <a:defRPr/>
            </a:pPr>
            <a:r>
              <a:rPr lang="ca-ES" sz="1800" b="1" dirty="0">
                <a:solidFill>
                  <a:srgbClr val="66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ELS PRODUCTES DE GALLECS</a:t>
            </a:r>
          </a:p>
        </p:txBody>
      </p:sp>
      <p:pic>
        <p:nvPicPr>
          <p:cNvPr id="62480" name="Picture 18" descr="hiver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81" name="Text Box 19"/>
          <p:cNvSpPr txBox="1">
            <a:spLocks noChangeArrowheads="1"/>
          </p:cNvSpPr>
          <p:nvPr/>
        </p:nvSpPr>
        <p:spPr bwMode="auto">
          <a:xfrm>
            <a:off x="284163" y="6237288"/>
            <a:ext cx="1166812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a-ES" sz="2000" b="1">
                <a:solidFill>
                  <a:srgbClr val="333300"/>
                </a:solidFill>
                <a:latin typeface="Arial" charset="0"/>
              </a:rPr>
              <a:t>Farines </a:t>
            </a:r>
            <a:endParaRPr lang="es-ES" sz="2000" b="1">
              <a:solidFill>
                <a:srgbClr val="3333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Documents and Settings\gsafont\Escritorio\fotos per el plafó\DSC053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4572000" y="908720"/>
            <a:ext cx="2088232" cy="2308324"/>
          </a:xfrm>
          <a:prstGeom prst="rect">
            <a:avLst/>
          </a:prstGeom>
          <a:solidFill>
            <a:srgbClr val="808000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endParaRPr lang="ca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n-cs"/>
            </a:endParaRPr>
          </a:p>
          <a:p>
            <a:pPr algn="ctr" eaLnBrk="0" hangingPunct="0">
              <a:defRPr/>
            </a:pPr>
            <a:r>
              <a:rPr lang="ca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PA D’ESPELTA DE GALLECS</a:t>
            </a:r>
          </a:p>
          <a:p>
            <a:pPr algn="ctr" eaLnBrk="0" hangingPunct="0">
              <a:defRPr/>
            </a:pPr>
            <a:endParaRPr lang="ca-ES" dirty="0">
              <a:cs typeface="+mn-cs"/>
            </a:endParaRPr>
          </a:p>
          <a:p>
            <a:pPr algn="ctr" eaLnBrk="0" hangingPunct="0">
              <a:defRPr/>
            </a:pPr>
            <a:endParaRPr lang="ca-ES" dirty="0">
              <a:cs typeface="+mn-cs"/>
            </a:endParaRPr>
          </a:p>
        </p:txBody>
      </p:sp>
      <p:sp>
        <p:nvSpPr>
          <p:cNvPr id="63492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63493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63494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63495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63496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63497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63498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63499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63500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/>
          </a:p>
        </p:txBody>
      </p:sp>
      <p:pic>
        <p:nvPicPr>
          <p:cNvPr id="63501" name="Picture 18" descr="hive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3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L'experiència de l'espai rural de Gallecs.  </a:t>
            </a:r>
          </a:p>
          <a:p>
            <a:pPr>
              <a:lnSpc>
                <a:spcPct val="120000"/>
              </a:lnSpc>
              <a:defRPr/>
            </a:pPr>
            <a:r>
              <a:rPr lang="ca-ES" sz="18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ELS PRODUCTES DE GALLECS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5" descr="DSC016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5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0075" y="0"/>
            <a:ext cx="4733925" cy="710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64517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64518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64519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64520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64521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64522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64523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64524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/>
          </a:p>
        </p:txBody>
      </p:sp>
      <p:pic>
        <p:nvPicPr>
          <p:cNvPr id="64525" name="Picture 18" descr="hiver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3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L'experiència de l'espai rural de Gallecs.  </a:t>
            </a:r>
          </a:p>
          <a:p>
            <a:pPr>
              <a:lnSpc>
                <a:spcPct val="120000"/>
              </a:lnSpc>
              <a:defRPr/>
            </a:pPr>
            <a:r>
              <a:rPr lang="ca-ES" sz="18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ELS PRODUCTES DE GALLECS</a:t>
            </a:r>
          </a:p>
        </p:txBody>
      </p:sp>
      <p:sp>
        <p:nvSpPr>
          <p:cNvPr id="64527" name="Text Box 19"/>
          <p:cNvSpPr txBox="1">
            <a:spLocks noChangeArrowheads="1"/>
          </p:cNvSpPr>
          <p:nvPr/>
        </p:nvSpPr>
        <p:spPr bwMode="auto">
          <a:xfrm>
            <a:off x="322263" y="5661025"/>
            <a:ext cx="3033712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a-ES" sz="2000" b="1">
                <a:solidFill>
                  <a:srgbClr val="333300"/>
                </a:solidFill>
                <a:latin typeface="Arial" charset="0"/>
              </a:rPr>
              <a:t>La mongeta del ganxet </a:t>
            </a:r>
          </a:p>
          <a:p>
            <a:pPr algn="ctr" eaLnBrk="0" hangingPunct="0"/>
            <a:r>
              <a:rPr lang="ca-ES" sz="2000" b="1">
                <a:solidFill>
                  <a:srgbClr val="333300"/>
                </a:solidFill>
                <a:latin typeface="Arial" charset="0"/>
              </a:rPr>
              <a:t>(baluard slow Food)</a:t>
            </a:r>
            <a:endParaRPr lang="es-ES" sz="2000" b="1">
              <a:solidFill>
                <a:srgbClr val="3333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IMGP31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65540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65541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65542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65543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65544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65545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65546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65547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/>
          </a:p>
        </p:txBody>
      </p:sp>
      <p:pic>
        <p:nvPicPr>
          <p:cNvPr id="65548" name="Picture 18" descr="hive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3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L'experiència de l'espai rural de Gallecs.  </a:t>
            </a:r>
          </a:p>
          <a:p>
            <a:pPr>
              <a:lnSpc>
                <a:spcPct val="120000"/>
              </a:lnSpc>
              <a:defRPr/>
            </a:pPr>
            <a:r>
              <a:rPr lang="ca-ES" sz="18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ELS PRODUCTES DE GALLECS</a:t>
            </a:r>
          </a:p>
        </p:txBody>
      </p:sp>
      <p:sp>
        <p:nvSpPr>
          <p:cNvPr id="65550" name="Text Box 19"/>
          <p:cNvSpPr txBox="1">
            <a:spLocks noChangeArrowheads="1"/>
          </p:cNvSpPr>
          <p:nvPr/>
        </p:nvSpPr>
        <p:spPr bwMode="auto">
          <a:xfrm>
            <a:off x="539750" y="6037263"/>
            <a:ext cx="1693863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a-ES" sz="2000" b="1">
                <a:solidFill>
                  <a:srgbClr val="333300"/>
                </a:solidFill>
                <a:latin typeface="Arial" charset="0"/>
              </a:rPr>
              <a:t>Cigró menut</a:t>
            </a:r>
            <a:endParaRPr lang="es-ES" sz="2000" b="1">
              <a:solidFill>
                <a:srgbClr val="3333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Fotos Hor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765175"/>
            <a:ext cx="5997575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13 CuadroTexto"/>
          <p:cNvSpPr txBox="1">
            <a:spLocks noChangeArrowheads="1"/>
          </p:cNvSpPr>
          <p:nvPr/>
        </p:nvSpPr>
        <p:spPr bwMode="auto">
          <a:xfrm>
            <a:off x="611188" y="908050"/>
            <a:ext cx="7777162" cy="45720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a-ES" b="1">
                <a:solidFill>
                  <a:srgbClr val="333300"/>
                </a:solidFill>
              </a:rPr>
              <a:t>El relleu generacional i la incorporació de joves al camp</a:t>
            </a:r>
          </a:p>
        </p:txBody>
      </p:sp>
      <p:sp>
        <p:nvSpPr>
          <p:cNvPr id="66564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ca-ES"/>
          </a:p>
        </p:txBody>
      </p:sp>
      <p:sp>
        <p:nvSpPr>
          <p:cNvPr id="66565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ca-ES"/>
          </a:p>
        </p:txBody>
      </p:sp>
      <p:sp>
        <p:nvSpPr>
          <p:cNvPr id="66566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ca-ES"/>
          </a:p>
        </p:txBody>
      </p:sp>
      <p:sp>
        <p:nvSpPr>
          <p:cNvPr id="66567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66568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66569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ca-ES"/>
          </a:p>
        </p:txBody>
      </p:sp>
      <p:sp>
        <p:nvSpPr>
          <p:cNvPr id="66570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66571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66572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ca-ES"/>
          </a:p>
        </p:txBody>
      </p:sp>
      <p:pic>
        <p:nvPicPr>
          <p:cNvPr id="66573" name="Picture 18" descr="hiver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3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L'experiència de l'espai rural de Gallecs.  </a:t>
            </a:r>
          </a:p>
          <a:p>
            <a:pPr>
              <a:lnSpc>
                <a:spcPct val="120000"/>
              </a:lnSpc>
              <a:defRPr/>
            </a:pPr>
            <a:r>
              <a:rPr lang="ca-ES" sz="18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ELS PRODUCTES DE GALLECS</a:t>
            </a:r>
          </a:p>
        </p:txBody>
      </p:sp>
      <p:pic>
        <p:nvPicPr>
          <p:cNvPr id="66575" name="Picture 2" descr="concepte hort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40163"/>
            <a:ext cx="3165475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Documents and Settings\gsafont\Escritorio\fotos per el plafó\molino de viento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6" descr="P70906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68612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68613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68614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68615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68616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68617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68618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68619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/>
          </a:p>
        </p:txBody>
      </p:sp>
      <p:pic>
        <p:nvPicPr>
          <p:cNvPr id="68620" name="Picture 18" descr="hive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3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L'experiència de l'espai rural de Gallecs.  </a:t>
            </a:r>
          </a:p>
          <a:p>
            <a:pPr>
              <a:lnSpc>
                <a:spcPct val="120000"/>
              </a:lnSpc>
              <a:defRPr/>
            </a:pPr>
            <a:r>
              <a:rPr lang="ca-ES" sz="18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ELS PRODUCTES DE GALLECS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909638"/>
            <a:ext cx="8353425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70660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70661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70662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70663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70664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70665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70666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70667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/>
          </a:p>
        </p:txBody>
      </p:sp>
      <p:pic>
        <p:nvPicPr>
          <p:cNvPr id="70668" name="Picture 18" descr="hive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3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L'experiència de l'espai rural de Gallecs.  </a:t>
            </a:r>
          </a:p>
          <a:p>
            <a:pPr>
              <a:lnSpc>
                <a:spcPct val="120000"/>
              </a:lnSpc>
              <a:defRPr/>
            </a:pPr>
            <a:r>
              <a:rPr lang="ca-ES" sz="18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ELS PRODUCTES DE GALLECS</a:t>
            </a:r>
          </a:p>
        </p:txBody>
      </p:sp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179388" y="6237288"/>
            <a:ext cx="91805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a-ES" sz="1800" b="1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VARIETATS TRADICIONALS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\\Sv-erg\dades$\General\FOTOS\24_11_2009 Fira de la mongeta i visites universitats\IMG_03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71684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71685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71686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71687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71688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71689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71690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71691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/>
          </a:p>
        </p:txBody>
      </p:sp>
      <p:pic>
        <p:nvPicPr>
          <p:cNvPr id="71692" name="Picture 18" descr="hive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3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L'experiència de l'espai rural de Gallecs.  </a:t>
            </a:r>
          </a:p>
          <a:p>
            <a:pPr>
              <a:lnSpc>
                <a:spcPct val="120000"/>
              </a:lnSpc>
              <a:defRPr/>
            </a:pPr>
            <a:r>
              <a:rPr lang="ca-ES" sz="18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ELS PRODUCTES DE GALLECS</a:t>
            </a:r>
          </a:p>
        </p:txBody>
      </p:sp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179388" y="6237288"/>
            <a:ext cx="3313112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a-ES" sz="1800" b="1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VARIETATS TRADICIONALS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\\Sv-erg\dades$\General\FOTOS\19-06-2010 sortida horta ecològica\IMGP32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3" name="Text Box 13"/>
          <p:cNvSpPr txBox="1">
            <a:spLocks noChangeArrowheads="1"/>
          </p:cNvSpPr>
          <p:nvPr/>
        </p:nvSpPr>
        <p:spPr bwMode="auto">
          <a:xfrm>
            <a:off x="179388" y="6237288"/>
            <a:ext cx="3313112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a-ES" sz="1800" b="1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VARIETATS TRADICIONALS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2" descr="Gallecs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7"/>
          <p:cNvGraphicFramePr>
            <a:graphicFrameLocks noChangeAspect="1"/>
          </p:cNvGraphicFramePr>
          <p:nvPr/>
        </p:nvGraphicFramePr>
        <p:xfrm>
          <a:off x="5087938" y="500063"/>
          <a:ext cx="4056062" cy="270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1" name="Gráfico" r:id="rId4" imgW="6096000" imgH="4067062" progId="MSGraph.Chart.8">
                  <p:embed/>
                </p:oleObj>
              </mc:Choice>
              <mc:Fallback>
                <p:oleObj name="Gráfico" r:id="rId4" imgW="6096000" imgH="4067062" progId="MSGraph.Char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7938" y="500063"/>
                        <a:ext cx="4056062" cy="2706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 Box 14"/>
          <p:cNvSpPr txBox="1">
            <a:spLocks noChangeArrowheads="1"/>
          </p:cNvSpPr>
          <p:nvPr/>
        </p:nvSpPr>
        <p:spPr bwMode="auto">
          <a:xfrm>
            <a:off x="6572250" y="1428750"/>
            <a:ext cx="1116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>
                <a:solidFill>
                  <a:schemeClr val="bg1"/>
                </a:solidFill>
                <a:latin typeface="Arial" charset="0"/>
              </a:rPr>
              <a:t>1500 ha</a:t>
            </a:r>
          </a:p>
        </p:txBody>
      </p:sp>
      <p:graphicFrame>
        <p:nvGraphicFramePr>
          <p:cNvPr id="1027" name="Object 8"/>
          <p:cNvGraphicFramePr>
            <a:graphicFrameLocks noChangeAspect="1"/>
          </p:cNvGraphicFramePr>
          <p:nvPr/>
        </p:nvGraphicFramePr>
        <p:xfrm>
          <a:off x="1643063" y="4140200"/>
          <a:ext cx="4067175" cy="271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" name="Chart" r:id="rId6" imgW="6096000" imgH="4067251" progId="MSGraph.Chart.8">
                  <p:embed/>
                </p:oleObj>
              </mc:Choice>
              <mc:Fallback>
                <p:oleObj name="Chart" r:id="rId6" imgW="6096000" imgH="4067251" progId="MSGraph.Chart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63" y="4140200"/>
                        <a:ext cx="4067175" cy="271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9"/>
          <p:cNvGraphicFramePr>
            <a:graphicFrameLocks noChangeAspect="1"/>
          </p:cNvGraphicFramePr>
          <p:nvPr/>
        </p:nvGraphicFramePr>
        <p:xfrm>
          <a:off x="5078413" y="2997200"/>
          <a:ext cx="4065587" cy="286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" name="Gráfico" r:id="rId8" imgW="6096000" imgH="4067243" progId="MSGraph.Chart.8">
                  <p:embed/>
                </p:oleObj>
              </mc:Choice>
              <mc:Fallback>
                <p:oleObj name="Gráfico" r:id="rId8" imgW="6096000" imgH="4067243" progId="MSGraph.Chart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8413" y="2997200"/>
                        <a:ext cx="4065587" cy="286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175" cap="rnd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 Box 18"/>
          <p:cNvSpPr txBox="1">
            <a:spLocks noChangeArrowheads="1"/>
          </p:cNvSpPr>
          <p:nvPr/>
        </p:nvSpPr>
        <p:spPr bwMode="auto">
          <a:xfrm>
            <a:off x="2286000" y="1214438"/>
            <a:ext cx="25098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ca-ES" b="1">
                <a:solidFill>
                  <a:srgbClr val="FFFFFF"/>
                </a:solidFill>
                <a:latin typeface="Calibri" pitchFamily="34" charset="0"/>
              </a:rPr>
              <a:t>Expropiació</a:t>
            </a:r>
            <a:r>
              <a:rPr lang="es-ES" b="1">
                <a:solidFill>
                  <a:srgbClr val="FFFFFF"/>
                </a:solidFill>
                <a:latin typeface="Calibri" pitchFamily="34" charset="0"/>
              </a:rPr>
              <a:t> 1973</a:t>
            </a:r>
          </a:p>
        </p:txBody>
      </p:sp>
      <p:sp>
        <p:nvSpPr>
          <p:cNvPr id="1032" name="Text Box 19"/>
          <p:cNvSpPr txBox="1">
            <a:spLocks noChangeArrowheads="1"/>
          </p:cNvSpPr>
          <p:nvPr/>
        </p:nvSpPr>
        <p:spPr bwMode="auto">
          <a:xfrm>
            <a:off x="2357438" y="3933825"/>
            <a:ext cx="2438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rgbClr val="FFFFFF"/>
                </a:solidFill>
                <a:latin typeface="Calibri" pitchFamily="34" charset="0"/>
              </a:rPr>
              <a:t>Pla director 2005</a:t>
            </a:r>
          </a:p>
        </p:txBody>
      </p:sp>
      <p:sp>
        <p:nvSpPr>
          <p:cNvPr id="1033" name="Text Box 20"/>
          <p:cNvSpPr txBox="1">
            <a:spLocks noChangeArrowheads="1"/>
          </p:cNvSpPr>
          <p:nvPr/>
        </p:nvSpPr>
        <p:spPr bwMode="auto">
          <a:xfrm>
            <a:off x="6072188" y="3929063"/>
            <a:ext cx="974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000" b="1">
                <a:solidFill>
                  <a:schemeClr val="bg1"/>
                </a:solidFill>
                <a:latin typeface="Arial" charset="0"/>
              </a:rPr>
              <a:t>750 ha</a:t>
            </a:r>
          </a:p>
        </p:txBody>
      </p:sp>
      <p:sp>
        <p:nvSpPr>
          <p:cNvPr id="1034" name="Text Box 21"/>
          <p:cNvSpPr txBox="1">
            <a:spLocks noChangeArrowheads="1"/>
          </p:cNvSpPr>
          <p:nvPr/>
        </p:nvSpPr>
        <p:spPr bwMode="auto">
          <a:xfrm>
            <a:off x="7380288" y="3933825"/>
            <a:ext cx="974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000" b="1">
                <a:solidFill>
                  <a:schemeClr val="bg1"/>
                </a:solidFill>
                <a:latin typeface="Arial" charset="0"/>
              </a:rPr>
              <a:t>750 ha</a:t>
            </a:r>
          </a:p>
        </p:txBody>
      </p:sp>
      <p:sp>
        <p:nvSpPr>
          <p:cNvPr id="1035" name="Rectangle 25"/>
          <p:cNvSpPr>
            <a:spLocks noChangeArrowheads="1"/>
          </p:cNvSpPr>
          <p:nvPr/>
        </p:nvSpPr>
        <p:spPr bwMode="auto">
          <a:xfrm>
            <a:off x="1500188" y="5572125"/>
            <a:ext cx="1054100" cy="3603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a-ES" sz="1800">
              <a:latin typeface="Arial" charset="0"/>
            </a:endParaRPr>
          </a:p>
        </p:txBody>
      </p:sp>
      <p:sp>
        <p:nvSpPr>
          <p:cNvPr id="1036" name="Rectangle 26"/>
          <p:cNvSpPr>
            <a:spLocks noChangeArrowheads="1"/>
          </p:cNvSpPr>
          <p:nvPr/>
        </p:nvSpPr>
        <p:spPr bwMode="auto">
          <a:xfrm>
            <a:off x="1500188" y="5072063"/>
            <a:ext cx="1054100" cy="360362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a-ES" sz="1800">
              <a:latin typeface="Arial" charset="0"/>
            </a:endParaRPr>
          </a:p>
        </p:txBody>
      </p:sp>
      <p:sp>
        <p:nvSpPr>
          <p:cNvPr id="1037" name="Rectangle 28"/>
          <p:cNvSpPr>
            <a:spLocks noChangeArrowheads="1"/>
          </p:cNvSpPr>
          <p:nvPr/>
        </p:nvSpPr>
        <p:spPr bwMode="auto">
          <a:xfrm>
            <a:off x="2786063" y="5572125"/>
            <a:ext cx="3000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a-ES" sz="2000" b="1">
                <a:solidFill>
                  <a:schemeClr val="bg1"/>
                </a:solidFill>
                <a:latin typeface="Calibri" pitchFamily="34" charset="0"/>
              </a:rPr>
              <a:t>Àrea sense desenvolupar </a:t>
            </a:r>
          </a:p>
        </p:txBody>
      </p:sp>
      <p:sp>
        <p:nvSpPr>
          <p:cNvPr id="1038" name="Rectangle 29"/>
          <p:cNvSpPr>
            <a:spLocks noChangeArrowheads="1"/>
          </p:cNvSpPr>
          <p:nvPr/>
        </p:nvSpPr>
        <p:spPr bwMode="auto">
          <a:xfrm>
            <a:off x="2786063" y="5072063"/>
            <a:ext cx="3213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2000" b="1">
                <a:solidFill>
                  <a:schemeClr val="bg1"/>
                </a:solidFill>
                <a:latin typeface="Calibri" pitchFamily="34" charset="0"/>
              </a:rPr>
              <a:t>Àrea industrial i residencial </a:t>
            </a:r>
          </a:p>
        </p:txBody>
      </p:sp>
      <p:sp>
        <p:nvSpPr>
          <p:cNvPr id="1039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1040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1041" name="Text Box 8"/>
          <p:cNvSpPr txBox="1">
            <a:spLocks noChangeArrowheads="1"/>
          </p:cNvSpPr>
          <p:nvPr/>
        </p:nvSpPr>
        <p:spPr bwMode="auto">
          <a:xfrm>
            <a:off x="-36513" y="0"/>
            <a:ext cx="918051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1600" b="1" i="1">
                <a:solidFill>
                  <a:schemeClr val="bg1"/>
                </a:solidFill>
                <a:latin typeface="Arial" charset="0"/>
              </a:rPr>
              <a:t>			                   </a:t>
            </a:r>
            <a:endParaRPr lang="es-ES" sz="1600" b="1" i="1">
              <a:solidFill>
                <a:schemeClr val="bg1"/>
              </a:solidFill>
              <a:latin typeface="Arial" charset="0"/>
            </a:endParaRPr>
          </a:p>
          <a:p>
            <a:endParaRPr lang="ca-ES" sz="2000" b="1" i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42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1043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1044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1045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1046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1047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1048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/>
          </a:p>
        </p:txBody>
      </p: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a-ES" sz="16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Espai rural de Gallecs.</a:t>
            </a:r>
          </a:p>
          <a:p>
            <a:pPr>
              <a:defRPr/>
            </a:pPr>
            <a:r>
              <a:rPr lang="ca-ES" sz="16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Procés urbanístic  </a:t>
            </a:r>
          </a:p>
          <a:p>
            <a:pPr>
              <a:defRPr/>
            </a:pPr>
            <a:endParaRPr lang="ca-ES" sz="2000" b="1" i="1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pic>
        <p:nvPicPr>
          <p:cNvPr id="1050" name="Picture 18" descr="hivern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1" name="Rectangle 29"/>
          <p:cNvSpPr>
            <a:spLocks noChangeArrowheads="1"/>
          </p:cNvSpPr>
          <p:nvPr/>
        </p:nvSpPr>
        <p:spPr bwMode="auto">
          <a:xfrm>
            <a:off x="2643188" y="1571625"/>
            <a:ext cx="25717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a-ES" sz="2000" b="1">
                <a:solidFill>
                  <a:schemeClr val="bg1"/>
                </a:solidFill>
                <a:latin typeface="Calibri" pitchFamily="34" charset="0"/>
              </a:rPr>
              <a:t>ACTUR ciutat de 130.000 habitants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475" y="404813"/>
            <a:ext cx="10629900" cy="598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765175"/>
            <a:ext cx="5648325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74756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74757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74758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74759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74760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74761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74762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74763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/>
          </a:p>
        </p:txBody>
      </p:sp>
      <p:pic>
        <p:nvPicPr>
          <p:cNvPr id="74764" name="Picture 18" descr="hive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3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L'experiència de l'espai rural de Gallecs.  </a:t>
            </a:r>
          </a:p>
          <a:p>
            <a:pPr>
              <a:lnSpc>
                <a:spcPct val="120000"/>
              </a:lnSpc>
              <a:defRPr/>
            </a:pPr>
            <a:r>
              <a:rPr lang="ca-ES" sz="18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L’OBRADOR DE GALLECS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3" descr="\\Sv-erg\dades$\General\a nova estructura\4 AREA DINAMITZACIÓ\13 PRODUCTE DE GALLECS\NúriaVila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" y="733425"/>
            <a:ext cx="9201150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75780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75781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75782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75783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75784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75785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75786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75787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/>
          </a:p>
        </p:txBody>
      </p:sp>
      <p:pic>
        <p:nvPicPr>
          <p:cNvPr id="75788" name="Picture 18" descr="hive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3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L'experiència de l'espai rural de Gallecs.  </a:t>
            </a:r>
          </a:p>
          <a:p>
            <a:pPr>
              <a:lnSpc>
                <a:spcPct val="120000"/>
              </a:lnSpc>
              <a:defRPr/>
            </a:pPr>
            <a:r>
              <a:rPr lang="ca-ES" sz="18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L’OBRADOR DE GALLECS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2 CuadroTexto"/>
          <p:cNvSpPr txBox="1">
            <a:spLocks noChangeArrowheads="1"/>
          </p:cNvSpPr>
          <p:nvPr/>
        </p:nvSpPr>
        <p:spPr bwMode="auto">
          <a:xfrm>
            <a:off x="5508625" y="1557338"/>
            <a:ext cx="2592388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a-ES" sz="3600" b="1">
                <a:solidFill>
                  <a:srgbClr val="FFFFFF"/>
                </a:solidFill>
              </a:rPr>
              <a:t>La Cervesa ecològica de Gallecs</a:t>
            </a:r>
          </a:p>
        </p:txBody>
      </p:sp>
      <p:pic>
        <p:nvPicPr>
          <p:cNvPr id="76803" name="Picture 2" descr="\\Sv-erg\dades$\General\a nova estructura\4 AREA DINAMITZACIÓ\13 PRODUCTE DE GALLECS\NúriaVila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45720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4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76805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76806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76807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76808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76809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76810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76811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76812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/>
          </a:p>
        </p:txBody>
      </p:sp>
      <p:pic>
        <p:nvPicPr>
          <p:cNvPr id="76813" name="Picture 18" descr="hive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14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a-ES" sz="1600" b="1">
                <a:solidFill>
                  <a:srgbClr val="666633"/>
                </a:solidFill>
                <a:latin typeface="Arial" charset="0"/>
              </a:rPr>
              <a:t>L'experiència de l'espai rural de Gallecs.  </a:t>
            </a:r>
          </a:p>
          <a:p>
            <a:pPr>
              <a:lnSpc>
                <a:spcPct val="120000"/>
              </a:lnSpc>
            </a:pPr>
            <a:endParaRPr lang="ca-ES" sz="1800" b="1">
              <a:solidFill>
                <a:srgbClr val="666633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908050"/>
            <a:ext cx="7667625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77828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77829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77830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rgbClr val="FFFFFF"/>
                </a:solidFill>
                <a:latin typeface="Arial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77831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rgbClr val="FFFFFF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77832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77833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rgbClr val="FFFFFF"/>
                </a:solidFill>
                <a:latin typeface="Arial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77834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rgbClr val="FFFFFF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77835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pic>
        <p:nvPicPr>
          <p:cNvPr id="77836" name="Picture 18" descr="hive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3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L'experiència de l'espai rural de Gallecs.  </a:t>
            </a:r>
          </a:p>
          <a:p>
            <a:pPr>
              <a:lnSpc>
                <a:spcPct val="120000"/>
              </a:lnSpc>
              <a:defRPr/>
            </a:pPr>
            <a:r>
              <a:rPr lang="ca-ES" sz="18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L’ASSOCIACIÓ AGROECOLOGICA DE GALLECS</a:t>
            </a:r>
          </a:p>
        </p:txBody>
      </p:sp>
      <p:sp>
        <p:nvSpPr>
          <p:cNvPr id="77838" name="2 CuadroTexto"/>
          <p:cNvSpPr txBox="1">
            <a:spLocks noChangeArrowheads="1"/>
          </p:cNvSpPr>
          <p:nvPr/>
        </p:nvSpPr>
        <p:spPr bwMode="auto">
          <a:xfrm>
            <a:off x="0" y="6284913"/>
            <a:ext cx="9144000" cy="45720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a-ES" b="1">
                <a:solidFill>
                  <a:srgbClr val="333300"/>
                </a:solidFill>
              </a:rPr>
              <a:t>ELS PAGESOS ECOLÒGICS ESTAN ASSOCIATS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60-043_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5175"/>
            <a:ext cx="9144000" cy="6096000"/>
          </a:xfrm>
          <a:prstGeom prst="rect">
            <a:avLst/>
          </a:prstGeom>
          <a:solidFill>
            <a:srgbClr val="008000">
              <a:alpha val="50195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0" y="977900"/>
            <a:ext cx="9144000" cy="579438"/>
          </a:xfrm>
          <a:prstGeom prst="rect">
            <a:avLst/>
          </a:prstGeom>
          <a:solidFill>
            <a:srgbClr val="008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7200" indent="-457200"/>
            <a:r>
              <a:rPr lang="ca-ES" sz="3200" b="1">
                <a:solidFill>
                  <a:srgbClr val="FFFFFF"/>
                </a:solidFill>
                <a:latin typeface="Arial" charset="0"/>
              </a:rPr>
              <a:t>La comercialització. </a:t>
            </a:r>
          </a:p>
        </p:txBody>
      </p:sp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-6350" y="2795588"/>
            <a:ext cx="9144000" cy="3013075"/>
          </a:xfrm>
          <a:prstGeom prst="rect">
            <a:avLst/>
          </a:prstGeom>
          <a:solidFill>
            <a:srgbClr val="008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7200" indent="-457200">
              <a:buFontTx/>
              <a:buChar char="•"/>
            </a:pPr>
            <a:r>
              <a:rPr lang="ca-ES" b="1">
                <a:solidFill>
                  <a:srgbClr val="FFFFFF"/>
                </a:solidFill>
                <a:latin typeface="Arial" charset="0"/>
              </a:rPr>
              <a:t>Objectiu: el vincle directe entre el productor i el consumidor: traçabilitat i venda directa</a:t>
            </a:r>
          </a:p>
          <a:p>
            <a:pPr marL="457200" indent="-457200">
              <a:buFontTx/>
              <a:buChar char="•"/>
            </a:pPr>
            <a:endParaRPr lang="ca-ES" b="1">
              <a:solidFill>
                <a:srgbClr val="FFFFFF"/>
              </a:solidFill>
              <a:latin typeface="Arial" charset="0"/>
            </a:endParaRPr>
          </a:p>
          <a:p>
            <a:pPr marL="457200" indent="-457200">
              <a:buFontTx/>
              <a:buAutoNum type="arabicPeriod"/>
            </a:pPr>
            <a:r>
              <a:rPr lang="ca-ES" b="1">
                <a:solidFill>
                  <a:srgbClr val="FFFFFF"/>
                </a:solidFill>
                <a:latin typeface="Arial" charset="0"/>
              </a:rPr>
              <a:t>L’agrobotiga de Gallecs: gestionada pels propis pagesos</a:t>
            </a:r>
          </a:p>
          <a:p>
            <a:pPr marL="457200" indent="-457200">
              <a:buFontTx/>
              <a:buAutoNum type="arabicPeriod"/>
            </a:pPr>
            <a:r>
              <a:rPr lang="ca-ES" b="1">
                <a:solidFill>
                  <a:srgbClr val="FFFFFF"/>
                </a:solidFill>
                <a:latin typeface="Arial" charset="0"/>
              </a:rPr>
              <a:t>Les fires</a:t>
            </a:r>
          </a:p>
          <a:p>
            <a:pPr marL="457200" indent="-457200">
              <a:buFontTx/>
              <a:buAutoNum type="arabicPeriod"/>
            </a:pPr>
            <a:r>
              <a:rPr lang="ca-ES" b="1">
                <a:solidFill>
                  <a:srgbClr val="FFFFFF"/>
                </a:solidFill>
                <a:latin typeface="Arial" charset="0"/>
              </a:rPr>
              <a:t>Les cooperatives de consumidors</a:t>
            </a:r>
          </a:p>
          <a:p>
            <a:pPr marL="457200" indent="-457200">
              <a:buFontTx/>
              <a:buAutoNum type="arabicPeriod"/>
            </a:pPr>
            <a:r>
              <a:rPr lang="ca-ES" b="1">
                <a:solidFill>
                  <a:srgbClr val="FFFFFF"/>
                </a:solidFill>
                <a:latin typeface="Arial" charset="0"/>
              </a:rPr>
              <a:t>Els menjadors escolars ecològics (Ecomenja)</a:t>
            </a:r>
          </a:p>
          <a:p>
            <a:pPr marL="457200" indent="-457200">
              <a:buFontTx/>
              <a:buAutoNum type="arabicPeriod"/>
            </a:pPr>
            <a:r>
              <a:rPr lang="ca-ES" b="1">
                <a:solidFill>
                  <a:srgbClr val="FFFFFF"/>
                </a:solidFill>
                <a:latin typeface="Arial" charset="0"/>
              </a:rPr>
              <a:t>Restaurants : Can Major (KM O)</a:t>
            </a:r>
          </a:p>
        </p:txBody>
      </p:sp>
      <p:sp>
        <p:nvSpPr>
          <p:cNvPr id="78853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78854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78855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78856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78857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pic>
        <p:nvPicPr>
          <p:cNvPr id="78858" name="Picture 18" descr="hiver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3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L'experiència de l'espai rural de Gallecs.  </a:t>
            </a:r>
          </a:p>
          <a:p>
            <a:pPr>
              <a:lnSpc>
                <a:spcPct val="120000"/>
              </a:lnSpc>
              <a:defRPr/>
            </a:pPr>
            <a:r>
              <a:rPr lang="ca-ES" sz="18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LA COMERCIALITZACIÓ DELS PRODUCTES DE GALLECS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7" descr="Punto de información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04813"/>
            <a:ext cx="9144000" cy="6453187"/>
          </a:xfrm>
        </p:spPr>
      </p:pic>
      <p:sp>
        <p:nvSpPr>
          <p:cNvPr id="14" name="13 CuadroTexto"/>
          <p:cNvSpPr txBox="1"/>
          <p:nvPr/>
        </p:nvSpPr>
        <p:spPr>
          <a:xfrm>
            <a:off x="6156176" y="6021288"/>
            <a:ext cx="2987824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AGROBOTIGA DE GALLECS</a:t>
            </a:r>
          </a:p>
        </p:txBody>
      </p:sp>
      <p:sp>
        <p:nvSpPr>
          <p:cNvPr id="79876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79877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79878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79879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79880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pic>
        <p:nvPicPr>
          <p:cNvPr id="79881" name="Picture 18" descr="hive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3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L'experiència de l'espai rural de Gallecs.  </a:t>
            </a:r>
          </a:p>
          <a:p>
            <a:pPr>
              <a:lnSpc>
                <a:spcPct val="120000"/>
              </a:lnSpc>
              <a:defRPr/>
            </a:pPr>
            <a:r>
              <a:rPr lang="ca-ES" sz="18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LA COMERCIALITZACIÓ DELS PRODUCTES DE GALLECS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www.molletvalles.net/desenvolupament/typo3/typo3temp/pics/6d5fc0941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05013"/>
            <a:ext cx="5940425" cy="44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Picture 4" descr="Ver imagen en tamaño complet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981075"/>
            <a:ext cx="3203575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0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80901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80902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80903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80904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80905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80906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80907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80908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/>
          </a:p>
        </p:txBody>
      </p:sp>
      <p:pic>
        <p:nvPicPr>
          <p:cNvPr id="80909" name="Picture 18" descr="hiver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3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L'experiència de l'espai rural de Gallecs.  </a:t>
            </a:r>
          </a:p>
          <a:p>
            <a:pPr>
              <a:lnSpc>
                <a:spcPct val="120000"/>
              </a:lnSpc>
              <a:defRPr/>
            </a:pPr>
            <a:r>
              <a:rPr lang="ca-ES" sz="1800" b="1">
                <a:solidFill>
                  <a:srgbClr val="66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GALLECS I ELS MENJADORS ESCOLARS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313" y="0"/>
            <a:ext cx="10287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0" y="714375"/>
            <a:ext cx="4284663" cy="6143625"/>
          </a:xfrm>
          <a:prstGeom prst="rect">
            <a:avLst/>
          </a:prstGeom>
          <a:solidFill>
            <a:srgbClr val="008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7200" indent="-457200">
              <a:buFontTx/>
              <a:buChar char="•"/>
            </a:pPr>
            <a:r>
              <a:rPr lang="ca-ES" b="1">
                <a:solidFill>
                  <a:schemeClr val="bg1"/>
                </a:solidFill>
                <a:latin typeface="Arial" charset="0"/>
              </a:rPr>
              <a:t>Pla Director Urbanístic s’aprova definitivament l’abril de 2005</a:t>
            </a:r>
          </a:p>
          <a:p>
            <a:pPr marL="457200" indent="-457200">
              <a:buFontTx/>
              <a:buChar char="•"/>
            </a:pPr>
            <a:r>
              <a:rPr lang="ca-ES" b="1">
                <a:solidFill>
                  <a:schemeClr val="bg1"/>
                </a:solidFill>
                <a:latin typeface="Arial" charset="0"/>
              </a:rPr>
              <a:t>Tanca urbanísticament l’ACTUR</a:t>
            </a:r>
          </a:p>
          <a:p>
            <a:pPr marL="457200" indent="-457200">
              <a:buFontTx/>
              <a:buChar char="•"/>
            </a:pPr>
            <a:r>
              <a:rPr lang="ca-ES" b="1">
                <a:solidFill>
                  <a:schemeClr val="bg1"/>
                </a:solidFill>
                <a:latin typeface="Arial" charset="0"/>
              </a:rPr>
              <a:t>Preserva definitivament la part central amb la qualificació de sistema general d'espais lliures públics</a:t>
            </a:r>
          </a:p>
          <a:p>
            <a:pPr marL="457200" indent="-457200">
              <a:buFontTx/>
              <a:buChar char="•"/>
            </a:pPr>
            <a:r>
              <a:rPr lang="ca-ES" b="1">
                <a:solidFill>
                  <a:schemeClr val="bg1"/>
                </a:solidFill>
                <a:latin typeface="Arial" charset="0"/>
              </a:rPr>
              <a:t>Usos principals, agrícola, forestal i lleure</a:t>
            </a:r>
          </a:p>
          <a:p>
            <a:pPr marL="457200" indent="-457200">
              <a:buFontTx/>
              <a:buChar char="•"/>
            </a:pPr>
            <a:r>
              <a:rPr lang="ca-ES" b="1">
                <a:solidFill>
                  <a:schemeClr val="bg1"/>
                </a:solidFill>
                <a:latin typeface="Arial" charset="0"/>
              </a:rPr>
              <a:t>Es crea un gran parc d’àmbit supramunicipal per l’ús i gaudi de la població </a:t>
            </a: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4963" y="765175"/>
            <a:ext cx="4999037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Rectangle 4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 i="1">
                <a:solidFill>
                  <a:schemeClr val="bg1"/>
                </a:solidFill>
                <a:latin typeface="Arial" charset="0"/>
              </a:rPr>
              <a:t>Màster Sistemes Agrícoles Periurbans.   </a:t>
            </a:r>
            <a:r>
              <a:rPr lang="pt-BR" sz="1600" b="1" i="1">
                <a:solidFill>
                  <a:schemeClr val="bg1"/>
                </a:solidFill>
                <a:latin typeface="Arial" charset="0"/>
              </a:rPr>
              <a:t>L’Escola Superior d’Agricultura de Barcelona i el Departament d’Enginyeria Agroalimentària i Biotecnologia de la UPC </a:t>
            </a:r>
            <a:endParaRPr lang="es-ES" sz="1800">
              <a:latin typeface="Arial" charset="0"/>
            </a:endParaRPr>
          </a:p>
        </p:txBody>
      </p:sp>
      <p:sp>
        <p:nvSpPr>
          <p:cNvPr id="33798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33799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33800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33801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/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a-ES" sz="16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Espai rural de Gallecs.</a:t>
            </a:r>
          </a:p>
          <a:p>
            <a:pPr>
              <a:defRPr/>
            </a:pPr>
            <a:r>
              <a:rPr lang="ca-ES" sz="16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Pla Director Urbanístic  </a:t>
            </a:r>
            <a:endParaRPr lang="en-GB" sz="1600" b="1" dirty="0">
              <a:solidFill>
                <a:srgbClr val="66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33804" name="Picture 14" descr="hiver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3849" y="0"/>
            <a:ext cx="9744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1" name="Picture 1" descr="P:\a nova estructura\4 AREA DINAMITZACIÓ\2 Fires i Festes\Fira't a Gallecs 2015\Fira de l'espelta\Fotos\DSC_05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4" y="0"/>
            <a:ext cx="9865096" cy="73988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03844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P:\a nova estructura\4 AREA DINAMITZACIÓ\2 Fires i Festes\Fira't a Gallecs 2015\Fira de l'espelta\Fotos\DSC_3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44000" cy="51435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24731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P:\a nova estructura\4 AREA DINAMITZACIÓ\2 Fires i Festes\Fira't a Gallecs 2015\Fira de l'espelta\Fotos\DSC_35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99" y="908720"/>
            <a:ext cx="9144899" cy="51440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27710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P:\a nova estructura\4 AREA DINAMITZACIÓ\2 Fires i Festes\Fira't a Gallecs 2015\Fira de l'espelta\Fotos\DSC_35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908720"/>
            <a:ext cx="9217023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39368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P:\a nova estructura\4 AREA DINAMITZACIÓ\2 Fires i Festes\Fira't a Gallecs 2015\Fira de l'espelta\Fotos\DSC_35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68785" cy="51574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14183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P:\a nova estructura\4 AREA DINAMITZACIÓ\2 Fires i Festes\Fira't a Gallecs 2015\Fira de l'espelta\Fotos\DSC_35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36712"/>
            <a:ext cx="9153462" cy="51488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41088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\\Sv-erg\dades$\General\FOTOS (AAAA_MM_DD)\2014\FIRA DE LA MONGETA\DSC_0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5" descr="20120505_1146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728663"/>
            <a:ext cx="8170862" cy="612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3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87044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87045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87046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87047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pic>
        <p:nvPicPr>
          <p:cNvPr id="87048" name="Picture 18" descr="hive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3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L'experiència de l'espai rural de Gallecs.  </a:t>
            </a:r>
          </a:p>
          <a:p>
            <a:pPr>
              <a:lnSpc>
                <a:spcPct val="120000"/>
              </a:lnSpc>
              <a:defRPr/>
            </a:pPr>
            <a:r>
              <a:rPr lang="ca-ES" sz="18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FIRA BIOCULTURA A BARCELONA 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433B13D-EBF2-48CC-8948-E0D49E7ED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35878" y="476672"/>
            <a:ext cx="10015756" cy="563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0789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0" y="804863"/>
            <a:ext cx="4211638" cy="6000750"/>
          </a:xfrm>
          <a:prstGeom prst="rect">
            <a:avLst/>
          </a:prstGeom>
          <a:solidFill>
            <a:srgbClr val="008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7200" indent="-457200"/>
            <a:endParaRPr lang="ca-ES" b="1">
              <a:solidFill>
                <a:schemeClr val="bg1"/>
              </a:solidFill>
              <a:latin typeface="Arial" charset="0"/>
            </a:endParaRPr>
          </a:p>
          <a:p>
            <a:pPr marL="457200" indent="-457200"/>
            <a:r>
              <a:rPr lang="ca-ES" b="1">
                <a:solidFill>
                  <a:schemeClr val="bg1"/>
                </a:solidFill>
                <a:latin typeface="Arial" charset="0"/>
              </a:rPr>
              <a:t>El Pla Director proposa:</a:t>
            </a:r>
          </a:p>
          <a:p>
            <a:pPr marL="457200" indent="-457200"/>
            <a:endParaRPr lang="ca-ES" b="1">
              <a:solidFill>
                <a:schemeClr val="bg1"/>
              </a:solidFill>
              <a:latin typeface="Arial" charset="0"/>
            </a:endParaRPr>
          </a:p>
          <a:p>
            <a:pPr marL="457200" indent="-457200">
              <a:buFontTx/>
              <a:buChar char="•"/>
            </a:pPr>
            <a:r>
              <a:rPr lang="ca-ES" b="1">
                <a:solidFill>
                  <a:schemeClr val="bg1"/>
                </a:solidFill>
                <a:latin typeface="Arial" charset="0"/>
              </a:rPr>
              <a:t>Redactar un Pla especial urbanístic per acabar de definir usos i activitats</a:t>
            </a:r>
          </a:p>
          <a:p>
            <a:pPr marL="457200" indent="-457200"/>
            <a:endParaRPr lang="ca-ES" b="1">
              <a:solidFill>
                <a:schemeClr val="bg1"/>
              </a:solidFill>
              <a:latin typeface="Arial" charset="0"/>
            </a:endParaRPr>
          </a:p>
          <a:p>
            <a:pPr marL="457200" indent="-457200">
              <a:buFontTx/>
              <a:buChar char="•"/>
            </a:pPr>
            <a:r>
              <a:rPr lang="ca-ES" b="1">
                <a:solidFill>
                  <a:schemeClr val="bg1"/>
                </a:solidFill>
                <a:latin typeface="Arial" charset="0"/>
              </a:rPr>
              <a:t>La creació d’un consorci per a la gestió de l’espai</a:t>
            </a:r>
          </a:p>
          <a:p>
            <a:pPr marL="457200" indent="-457200"/>
            <a:endParaRPr lang="ca-ES" b="1">
              <a:solidFill>
                <a:schemeClr val="bg1"/>
              </a:solidFill>
              <a:latin typeface="Arial" charset="0"/>
            </a:endParaRPr>
          </a:p>
          <a:p>
            <a:pPr marL="457200" indent="-457200">
              <a:buFontTx/>
              <a:buChar char="•"/>
            </a:pPr>
            <a:r>
              <a:rPr lang="ca-ES" b="1">
                <a:solidFill>
                  <a:schemeClr val="bg1"/>
                </a:solidFill>
                <a:latin typeface="Arial" charset="0"/>
              </a:rPr>
              <a:t>Incloure l’espai central dins del PEIN</a:t>
            </a:r>
          </a:p>
          <a:p>
            <a:pPr marL="457200" indent="-457200"/>
            <a:endParaRPr lang="ca-ES" b="1">
              <a:solidFill>
                <a:schemeClr val="bg1"/>
              </a:solidFill>
              <a:latin typeface="Arial" charset="0"/>
            </a:endParaRPr>
          </a:p>
          <a:p>
            <a:pPr marL="457200" indent="-457200"/>
            <a:endParaRPr lang="ca-ES" b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4963" y="765175"/>
            <a:ext cx="4999037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Rectangle 4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 i="1">
                <a:solidFill>
                  <a:schemeClr val="bg1"/>
                </a:solidFill>
                <a:latin typeface="Arial" charset="0"/>
              </a:rPr>
              <a:t>Màster Sistemes Agrícoles Periurbans.   </a:t>
            </a:r>
            <a:r>
              <a:rPr lang="pt-BR" sz="1600" b="1" i="1">
                <a:solidFill>
                  <a:schemeClr val="bg1"/>
                </a:solidFill>
                <a:latin typeface="Arial" charset="0"/>
              </a:rPr>
              <a:t>L’Escola Superior d’Agricultura de Barcelona i el Departament d’Enginyeria Agroalimentària i Biotecnologia de la UPC </a:t>
            </a:r>
            <a:endParaRPr lang="es-ES" sz="1800">
              <a:latin typeface="Arial" charset="0"/>
            </a:endParaRPr>
          </a:p>
        </p:txBody>
      </p:sp>
      <p:sp>
        <p:nvSpPr>
          <p:cNvPr id="34822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34823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34824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34825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/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a-ES" sz="16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Espai rural de Gallecs.</a:t>
            </a:r>
          </a:p>
          <a:p>
            <a:pPr>
              <a:defRPr/>
            </a:pPr>
            <a:r>
              <a:rPr lang="ca-ES" sz="16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Pla Director Urbanístic  </a:t>
            </a:r>
            <a:endParaRPr lang="en-GB" sz="1600" b="1" dirty="0">
              <a:solidFill>
                <a:srgbClr val="66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34828" name="Picture 14" descr="hiver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9" name="AutoShape 16"/>
          <p:cNvSpPr>
            <a:spLocks noChangeArrowheads="1"/>
          </p:cNvSpPr>
          <p:nvPr/>
        </p:nvSpPr>
        <p:spPr bwMode="auto">
          <a:xfrm>
            <a:off x="4211638" y="1916113"/>
            <a:ext cx="4105275" cy="1871662"/>
          </a:xfrm>
          <a:prstGeom prst="leftArrow">
            <a:avLst>
              <a:gd name="adj1" fmla="val 50000"/>
              <a:gd name="adj2" fmla="val 54835"/>
            </a:avLst>
          </a:prstGeom>
          <a:solidFill>
            <a:srgbClr val="333300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34830" name="AutoShape 17"/>
          <p:cNvSpPr>
            <a:spLocks noChangeArrowheads="1"/>
          </p:cNvSpPr>
          <p:nvPr/>
        </p:nvSpPr>
        <p:spPr bwMode="auto">
          <a:xfrm>
            <a:off x="4140200" y="3789363"/>
            <a:ext cx="4176713" cy="1368425"/>
          </a:xfrm>
          <a:prstGeom prst="leftArrow">
            <a:avLst>
              <a:gd name="adj1" fmla="val 50000"/>
              <a:gd name="adj2" fmla="val 76305"/>
            </a:avLst>
          </a:prstGeom>
          <a:solidFill>
            <a:srgbClr val="333300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34831" name="AutoShape 18"/>
          <p:cNvSpPr>
            <a:spLocks noChangeArrowheads="1"/>
          </p:cNvSpPr>
          <p:nvPr/>
        </p:nvSpPr>
        <p:spPr bwMode="auto">
          <a:xfrm>
            <a:off x="4140200" y="4797425"/>
            <a:ext cx="4105275" cy="1871663"/>
          </a:xfrm>
          <a:prstGeom prst="leftArrow">
            <a:avLst>
              <a:gd name="adj1" fmla="val 50000"/>
              <a:gd name="adj2" fmla="val 54835"/>
            </a:avLst>
          </a:prstGeom>
          <a:solidFill>
            <a:srgbClr val="333300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34832" name="Rectangle 4"/>
          <p:cNvSpPr>
            <a:spLocks noChangeArrowheads="1"/>
          </p:cNvSpPr>
          <p:nvPr/>
        </p:nvSpPr>
        <p:spPr bwMode="auto">
          <a:xfrm>
            <a:off x="4140200" y="708025"/>
            <a:ext cx="5000625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7200" indent="-457200">
              <a:buFontTx/>
              <a:buChar char="•"/>
            </a:pPr>
            <a:endParaRPr lang="ca-ES" b="1">
              <a:solidFill>
                <a:schemeClr val="bg1"/>
              </a:solidFill>
              <a:latin typeface="Arial" charset="0"/>
            </a:endParaRPr>
          </a:p>
          <a:p>
            <a:pPr marL="457200" indent="-457200"/>
            <a:endParaRPr lang="ca-ES" b="1">
              <a:solidFill>
                <a:schemeClr val="bg1"/>
              </a:solidFill>
              <a:latin typeface="Arial" charset="0"/>
            </a:endParaRPr>
          </a:p>
          <a:p>
            <a:pPr marL="457200" indent="-457200"/>
            <a:endParaRPr lang="ca-ES" b="1">
              <a:solidFill>
                <a:schemeClr val="bg1"/>
              </a:solidFill>
              <a:latin typeface="Arial" charset="0"/>
            </a:endParaRPr>
          </a:p>
          <a:p>
            <a:pPr marL="457200" indent="-457200"/>
            <a:endParaRPr lang="ca-ES" b="1">
              <a:solidFill>
                <a:schemeClr val="bg1"/>
              </a:solidFill>
              <a:latin typeface="Arial" charset="0"/>
            </a:endParaRPr>
          </a:p>
          <a:p>
            <a:pPr marL="457200" indent="-457200"/>
            <a:endParaRPr lang="ca-ES" b="1">
              <a:solidFill>
                <a:schemeClr val="bg1"/>
              </a:solidFill>
              <a:latin typeface="Arial" charset="0"/>
            </a:endParaRPr>
          </a:p>
          <a:p>
            <a:pPr marL="457200" indent="-457200"/>
            <a:r>
              <a:rPr lang="ca-ES" b="1">
                <a:solidFill>
                  <a:schemeClr val="bg1"/>
                </a:solidFill>
                <a:latin typeface="Arial" charset="0"/>
              </a:rPr>
              <a:t>	Pendent de tramitar</a:t>
            </a:r>
          </a:p>
          <a:p>
            <a:pPr marL="457200" indent="-457200"/>
            <a:endParaRPr lang="ca-ES" b="1">
              <a:solidFill>
                <a:schemeClr val="bg1"/>
              </a:solidFill>
              <a:latin typeface="Arial" charset="0"/>
            </a:endParaRPr>
          </a:p>
          <a:p>
            <a:pPr marL="457200" indent="-457200"/>
            <a:endParaRPr lang="ca-ES" b="1">
              <a:solidFill>
                <a:schemeClr val="bg1"/>
              </a:solidFill>
              <a:latin typeface="Arial" charset="0"/>
            </a:endParaRPr>
          </a:p>
          <a:p>
            <a:pPr marL="457200" indent="-457200">
              <a:buFontTx/>
              <a:buChar char="•"/>
            </a:pPr>
            <a:endParaRPr lang="ca-ES" b="1">
              <a:solidFill>
                <a:schemeClr val="bg1"/>
              </a:solidFill>
              <a:latin typeface="Arial" charset="0"/>
            </a:endParaRPr>
          </a:p>
          <a:p>
            <a:pPr marL="457200" indent="-457200"/>
            <a:r>
              <a:rPr lang="ca-ES" b="1">
                <a:solidFill>
                  <a:schemeClr val="bg1"/>
                </a:solidFill>
                <a:latin typeface="Arial" charset="0"/>
              </a:rPr>
              <a:t>	Es constitueix el 2006</a:t>
            </a:r>
          </a:p>
          <a:p>
            <a:pPr marL="457200" indent="-457200"/>
            <a:endParaRPr lang="ca-ES" b="1">
              <a:solidFill>
                <a:schemeClr val="bg1"/>
              </a:solidFill>
              <a:latin typeface="Arial" charset="0"/>
            </a:endParaRPr>
          </a:p>
          <a:p>
            <a:pPr marL="457200" indent="-457200"/>
            <a:endParaRPr lang="ca-ES" b="1">
              <a:solidFill>
                <a:schemeClr val="bg1"/>
              </a:solidFill>
              <a:latin typeface="Arial" charset="0"/>
            </a:endParaRPr>
          </a:p>
          <a:p>
            <a:pPr marL="457200" indent="-457200"/>
            <a:r>
              <a:rPr lang="ca-ES" b="1">
                <a:solidFill>
                  <a:schemeClr val="bg1"/>
                </a:solidFill>
                <a:latin typeface="Arial" charset="0"/>
              </a:rPr>
              <a:t>	S’inclou al PEIN octubre del 2009</a:t>
            </a:r>
          </a:p>
          <a:p>
            <a:pPr marL="457200" indent="-457200">
              <a:buFontTx/>
              <a:buChar char="•"/>
            </a:pPr>
            <a:endParaRPr lang="ca-ES" b="1">
              <a:solidFill>
                <a:schemeClr val="bg1"/>
              </a:solidFill>
              <a:latin typeface="Arial" charset="0"/>
            </a:endParaRPr>
          </a:p>
          <a:p>
            <a:pPr marL="457200" indent="-457200"/>
            <a:endParaRPr lang="ca-ES" b="1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5611813" y="0"/>
          <a:ext cx="353218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" name="Acrobat Document" r:id="rId4" imgW="8343698" imgH="16201957" progId="AcroExch.Document.7">
                  <p:embed/>
                </p:oleObj>
              </mc:Choice>
              <mc:Fallback>
                <p:oleObj name="Acrobat Document" r:id="rId4" imgW="8343698" imgH="16201957" progId="AcroExch.Document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1813" y="0"/>
                        <a:ext cx="3532187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 descr="D:\SIGNATURA GEMMMA SAFONT_CONSORCI DE GALLECS\Firat-Espelta-Gallecs-baixa-re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730"/>
            <a:ext cx="5508104" cy="688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60-043_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solidFill>
            <a:srgbClr val="008000">
              <a:alpha val="50195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88067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88068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88069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88070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88071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88072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88073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88074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/>
          </a:p>
        </p:txBody>
      </p:sp>
      <p:sp>
        <p:nvSpPr>
          <p:cNvPr id="28691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L'experiència de l'espai rural de Gallecs</a:t>
            </a:r>
          </a:p>
          <a:p>
            <a:pPr>
              <a:defRPr/>
            </a:pPr>
            <a:r>
              <a:rPr lang="ca-ES" sz="1600" b="1" i="1">
                <a:solidFill>
                  <a:srgbClr val="006600"/>
                </a:solidFill>
                <a:latin typeface="Arial" charset="0"/>
                <a:cs typeface="+mn-cs"/>
              </a:rPr>
              <a:t>	</a:t>
            </a:r>
            <a:r>
              <a:rPr lang="ca-ES" sz="2000" b="1" i="1">
                <a:solidFill>
                  <a:schemeClr val="bg1"/>
                </a:solidFill>
                <a:latin typeface="Arial" charset="0"/>
                <a:cs typeface="+mn-cs"/>
              </a:rPr>
              <a:t>                   </a:t>
            </a:r>
          </a:p>
        </p:txBody>
      </p:sp>
      <p:pic>
        <p:nvPicPr>
          <p:cNvPr id="88076" name="Picture 20" descr="hiver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77" name="Rectangle 5"/>
          <p:cNvSpPr>
            <a:spLocks noChangeArrowheads="1"/>
          </p:cNvSpPr>
          <p:nvPr/>
        </p:nvSpPr>
        <p:spPr bwMode="auto">
          <a:xfrm>
            <a:off x="0" y="765175"/>
            <a:ext cx="9144000" cy="579438"/>
          </a:xfrm>
          <a:prstGeom prst="rect">
            <a:avLst/>
          </a:prstGeom>
          <a:solidFill>
            <a:srgbClr val="008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7200" indent="-457200"/>
            <a:r>
              <a:rPr lang="ca-ES" sz="3200" b="1">
                <a:solidFill>
                  <a:schemeClr val="bg1"/>
                </a:solidFill>
                <a:latin typeface="Arial" charset="0"/>
              </a:rPr>
              <a:t>FAUNA I MEDI NATURAL</a:t>
            </a:r>
          </a:p>
        </p:txBody>
      </p:sp>
      <p:pic>
        <p:nvPicPr>
          <p:cNvPr id="88078" name="Picture 2" descr="\\Sv-erg\dades$\General\a nova estructura\MEMORIA 2011\fotos seleccionades memoria\Aviari\DSC017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34143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Imagen 2" descr="100801_Gallecs 1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89092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89093" name="Text Box 8"/>
          <p:cNvSpPr txBox="1">
            <a:spLocks noChangeArrowheads="1"/>
          </p:cNvSpPr>
          <p:nvPr/>
        </p:nvSpPr>
        <p:spPr bwMode="auto">
          <a:xfrm>
            <a:off x="-36513" y="0"/>
            <a:ext cx="918051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rgbClr val="FFFFFF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sz="1600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1600" b="1" i="1">
                <a:solidFill>
                  <a:srgbClr val="FFFFFF"/>
                </a:solidFill>
                <a:latin typeface="Arial" charset="0"/>
              </a:rPr>
              <a:t>			                   </a:t>
            </a:r>
            <a:endParaRPr lang="es-ES" sz="1600" b="1" i="1">
              <a:solidFill>
                <a:srgbClr val="FFFFFF"/>
              </a:solidFill>
              <a:latin typeface="Arial" charset="0"/>
            </a:endParaRPr>
          </a:p>
          <a:p>
            <a:endParaRPr lang="ca-ES" sz="2000" b="1" i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9094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89095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rgbClr val="FFFFFF"/>
                </a:solidFill>
                <a:latin typeface="Arial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89096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rgbClr val="FFFFFF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89097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89098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rgbClr val="FFFFFF"/>
                </a:solidFill>
                <a:latin typeface="Arial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89099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rgbClr val="FFFFFF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89100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pic>
        <p:nvPicPr>
          <p:cNvPr id="89101" name="Picture 18" descr="hive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3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L'experiència de l'espai rural de Gallecs.  </a:t>
            </a:r>
          </a:p>
          <a:p>
            <a:pPr>
              <a:lnSpc>
                <a:spcPct val="120000"/>
              </a:lnSpc>
              <a:defRPr/>
            </a:pPr>
            <a:r>
              <a:rPr lang="ca-ES" sz="18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AUGMENT DE LA BIODIVERSITAT AGRÍCOLA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0" y="765175"/>
          <a:ext cx="4305300" cy="609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9" name="Acrobat Document" r:id="rId3" imgW="6693480" imgH="9472320" progId="AcroExch.Document.11">
                  <p:embed/>
                </p:oleObj>
              </mc:Choice>
              <mc:Fallback>
                <p:oleObj name="Acrobat Document" r:id="rId3" imgW="6693480" imgH="9472320" progId="AcroExch.Document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65175"/>
                        <a:ext cx="4305300" cy="6092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0C0C0">
                                <a:alpha val="50195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32288" y="765175"/>
            <a:ext cx="394335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3077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3078" name="Text Box 8"/>
          <p:cNvSpPr txBox="1">
            <a:spLocks noChangeArrowheads="1"/>
          </p:cNvSpPr>
          <p:nvPr/>
        </p:nvSpPr>
        <p:spPr bwMode="auto">
          <a:xfrm>
            <a:off x="-36513" y="0"/>
            <a:ext cx="918051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rgbClr val="FFFFFF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sz="1600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1600" b="1" i="1">
                <a:solidFill>
                  <a:srgbClr val="FFFFFF"/>
                </a:solidFill>
                <a:latin typeface="Arial" charset="0"/>
              </a:rPr>
              <a:t>			                   </a:t>
            </a:r>
            <a:endParaRPr lang="es-ES" sz="1600" b="1" i="1">
              <a:solidFill>
                <a:srgbClr val="FFFFFF"/>
              </a:solidFill>
              <a:latin typeface="Arial" charset="0"/>
            </a:endParaRPr>
          </a:p>
          <a:p>
            <a:endParaRPr lang="ca-ES" sz="2000" b="1" i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79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3080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rgbClr val="FFFFFF"/>
                </a:solidFill>
                <a:latin typeface="Arial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3081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rgbClr val="FFFFFF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3083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rgbClr val="FFFFFF"/>
                </a:solidFill>
                <a:latin typeface="Arial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3084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rgbClr val="FFFFFF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3085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pic>
        <p:nvPicPr>
          <p:cNvPr id="3086" name="Picture 18" descr="hiver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56438" y="0"/>
            <a:ext cx="20875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3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L'experiència de l'espai rural de Gallecs.  </a:t>
            </a:r>
          </a:p>
          <a:p>
            <a:pPr>
              <a:lnSpc>
                <a:spcPct val="120000"/>
              </a:lnSpc>
              <a:defRPr/>
            </a:pPr>
            <a:r>
              <a:rPr lang="ca-ES" sz="18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ESTUDI DE CARACTERITZACIÓ DELS MARGES.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218AFC9-CCA6-4BC3-8534-A3C99141B7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166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13" descr="P1000078"/>
          <p:cNvPicPr>
            <a:picLocks noChangeAspect="1" noChangeArrowheads="1"/>
          </p:cNvPicPr>
          <p:nvPr/>
        </p:nvPicPr>
        <p:blipFill>
          <a:blip r:embed="rId3" cstate="print"/>
          <a:srcRect l="14839" t="17313" r="25803" b="25803"/>
          <a:stretch>
            <a:fillRect/>
          </a:stretch>
        </p:blipFill>
        <p:spPr bwMode="auto">
          <a:xfrm>
            <a:off x="0" y="0"/>
            <a:ext cx="9540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:\FOTOS TV3-26 DE MAIG\Pollada de mussol banyut_F.X. Macià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92163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92164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92165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92166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92167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92168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92169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/>
          </a:p>
        </p:txBody>
      </p:sp>
      <p:sp>
        <p:nvSpPr>
          <p:cNvPr id="28691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Espai rural de Gallecs</a:t>
            </a:r>
          </a:p>
          <a:p>
            <a:pPr>
              <a:defRPr/>
            </a:pPr>
            <a:endParaRPr lang="ca-ES" sz="1600" b="1">
              <a:solidFill>
                <a:srgbClr val="66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ca-ES" sz="1600" b="1" i="1">
                <a:solidFill>
                  <a:srgbClr val="006600"/>
                </a:solidFill>
                <a:latin typeface="Arial" charset="0"/>
                <a:cs typeface="+mn-cs"/>
              </a:rPr>
              <a:t>	</a:t>
            </a:r>
            <a:r>
              <a:rPr lang="ca-ES" sz="2000" b="1" i="1">
                <a:solidFill>
                  <a:schemeClr val="bg1"/>
                </a:solidFill>
                <a:latin typeface="Arial" charset="0"/>
                <a:cs typeface="+mn-cs"/>
              </a:rPr>
              <a:t>                   </a:t>
            </a:r>
          </a:p>
        </p:txBody>
      </p:sp>
      <p:pic>
        <p:nvPicPr>
          <p:cNvPr id="92171" name="Picture 20" descr="hive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2" name="Picture 13" descr="DSC0429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5175"/>
            <a:ext cx="9144000" cy="608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94211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94212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94213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94214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94215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94216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94217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/>
          </a:p>
        </p:txBody>
      </p:sp>
      <p:sp>
        <p:nvSpPr>
          <p:cNvPr id="28691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L'experiència de l'espai rural de Gallecs</a:t>
            </a:r>
          </a:p>
          <a:p>
            <a:pPr>
              <a:defRPr/>
            </a:pPr>
            <a:r>
              <a:rPr lang="ca-ES" sz="1600" b="1" i="1">
                <a:solidFill>
                  <a:srgbClr val="006600"/>
                </a:solidFill>
                <a:latin typeface="Arial" charset="0"/>
                <a:cs typeface="+mn-cs"/>
              </a:rPr>
              <a:t>	</a:t>
            </a:r>
            <a:r>
              <a:rPr lang="ca-ES" sz="2000" b="1" i="1">
                <a:solidFill>
                  <a:schemeClr val="bg1"/>
                </a:solidFill>
                <a:latin typeface="Arial" charset="0"/>
                <a:cs typeface="+mn-cs"/>
              </a:rPr>
              <a:t>                   </a:t>
            </a:r>
          </a:p>
        </p:txBody>
      </p:sp>
      <p:pic>
        <p:nvPicPr>
          <p:cNvPr id="94219" name="Picture 20" descr="hive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20" name="Rectangle 5"/>
          <p:cNvSpPr>
            <a:spLocks noChangeArrowheads="1"/>
          </p:cNvSpPr>
          <p:nvPr/>
        </p:nvSpPr>
        <p:spPr bwMode="auto">
          <a:xfrm>
            <a:off x="0" y="765175"/>
            <a:ext cx="9144000" cy="579438"/>
          </a:xfrm>
          <a:prstGeom prst="rect">
            <a:avLst/>
          </a:prstGeom>
          <a:solidFill>
            <a:srgbClr val="008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7200" indent="-457200"/>
            <a:r>
              <a:rPr lang="ca-ES" sz="3200" b="1">
                <a:solidFill>
                  <a:schemeClr val="bg1"/>
                </a:solidFill>
                <a:latin typeface="Arial" charset="0"/>
              </a:rPr>
              <a:t>DINAMITZACIÓ I PROMOCIÓ DEL PARC</a:t>
            </a:r>
          </a:p>
        </p:txBody>
      </p:sp>
      <p:pic>
        <p:nvPicPr>
          <p:cNvPr id="94221" name="Picture 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98613"/>
            <a:ext cx="3725863" cy="525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22" name="Picture 2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738" y="1628775"/>
            <a:ext cx="479425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3850" y="0"/>
            <a:ext cx="9744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1700213"/>
            <a:ext cx="4392612" cy="431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5" descr="actur"/>
          <p:cNvPicPr>
            <a:picLocks noChangeAspect="1" noChangeArrowheads="1"/>
          </p:cNvPicPr>
          <p:nvPr/>
        </p:nvPicPr>
        <p:blipFill>
          <a:blip r:embed="rId4" cstate="print"/>
          <a:srcRect l="11662" t="40990" r="11591" b="4597"/>
          <a:stretch>
            <a:fillRect/>
          </a:stretch>
        </p:blipFill>
        <p:spPr bwMode="auto">
          <a:xfrm>
            <a:off x="49213" y="1700213"/>
            <a:ext cx="4306887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Rectangle 4"/>
          <p:cNvSpPr>
            <a:spLocks noChangeArrowheads="1"/>
          </p:cNvSpPr>
          <p:nvPr/>
        </p:nvSpPr>
        <p:spPr bwMode="auto">
          <a:xfrm>
            <a:off x="0" y="542925"/>
            <a:ext cx="9144000" cy="831850"/>
          </a:xfrm>
          <a:prstGeom prst="rect">
            <a:avLst/>
          </a:prstGeom>
          <a:solidFill>
            <a:srgbClr val="808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7200" indent="-457200">
              <a:buFontTx/>
              <a:buChar char="•"/>
            </a:pPr>
            <a:r>
              <a:rPr lang="ca-ES" b="1">
                <a:solidFill>
                  <a:srgbClr val="FFFFFF"/>
                </a:solidFill>
                <a:latin typeface="Arial" charset="0"/>
              </a:rPr>
              <a:t>Pla Territorial metropolità de Barcelona</a:t>
            </a:r>
          </a:p>
          <a:p>
            <a:pPr marL="457200" indent="-457200">
              <a:buFontTx/>
              <a:buChar char="•"/>
            </a:pPr>
            <a:r>
              <a:rPr lang="ca-ES" b="1">
                <a:solidFill>
                  <a:srgbClr val="FFFFFF"/>
                </a:solidFill>
                <a:latin typeface="Arial" charset="0"/>
              </a:rPr>
              <a:t>Pla d’espais d’interès Natural (PEIN)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1C8AF8E-A973-46B5-8AC0-1C6DD9BEF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953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95235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95236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95237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95238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95239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95240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95241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/>
          </a:p>
        </p:txBody>
      </p:sp>
      <p:sp>
        <p:nvSpPr>
          <p:cNvPr id="28691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L'experiència de l'espai rural de Gallecs</a:t>
            </a:r>
          </a:p>
          <a:p>
            <a:pPr>
              <a:defRPr/>
            </a:pPr>
            <a:r>
              <a:rPr lang="ca-ES" sz="1600" b="1" i="1">
                <a:solidFill>
                  <a:srgbClr val="006600"/>
                </a:solidFill>
                <a:latin typeface="Arial" charset="0"/>
                <a:cs typeface="+mn-cs"/>
              </a:rPr>
              <a:t>	</a:t>
            </a:r>
            <a:r>
              <a:rPr lang="ca-ES" sz="2000" b="1" i="1">
                <a:solidFill>
                  <a:schemeClr val="bg1"/>
                </a:solidFill>
                <a:latin typeface="Arial" charset="0"/>
                <a:cs typeface="+mn-cs"/>
              </a:rPr>
              <a:t>                   </a:t>
            </a:r>
          </a:p>
        </p:txBody>
      </p:sp>
      <p:pic>
        <p:nvPicPr>
          <p:cNvPr id="95243" name="Picture 20" descr="hive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44" name="Rectangle 5"/>
          <p:cNvSpPr>
            <a:spLocks noChangeArrowheads="1"/>
          </p:cNvSpPr>
          <p:nvPr/>
        </p:nvSpPr>
        <p:spPr bwMode="auto">
          <a:xfrm>
            <a:off x="0" y="765175"/>
            <a:ext cx="9144000" cy="579438"/>
          </a:xfrm>
          <a:prstGeom prst="rect">
            <a:avLst/>
          </a:prstGeom>
          <a:solidFill>
            <a:srgbClr val="008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7200" indent="-457200"/>
            <a:r>
              <a:rPr lang="ca-ES" sz="3200" b="1">
                <a:solidFill>
                  <a:schemeClr val="bg1"/>
                </a:solidFill>
                <a:latin typeface="Arial" charset="0"/>
              </a:rPr>
              <a:t>DINAMITZACIÓ I PROMOCIÓ DEL PARC</a:t>
            </a:r>
          </a:p>
        </p:txBody>
      </p:sp>
      <p:pic>
        <p:nvPicPr>
          <p:cNvPr id="95245" name="Picture 3"/>
          <p:cNvPicPr>
            <a:picLocks noChangeAspect="1" noChangeArrowheads="1"/>
          </p:cNvPicPr>
          <p:nvPr/>
        </p:nvPicPr>
        <p:blipFill>
          <a:blip r:embed="rId4" cstate="print"/>
          <a:srcRect l="3125" t="17516" r="3125" b="9642"/>
          <a:stretch>
            <a:fillRect/>
          </a:stretch>
        </p:blipFill>
        <p:spPr bwMode="auto">
          <a:xfrm>
            <a:off x="0" y="1528763"/>
            <a:ext cx="9144000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88913"/>
            <a:ext cx="3622675" cy="637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3671888" cy="644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 l="3300" r="349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3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97284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97285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97286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rgbClr val="FFFFFF"/>
                </a:solidFill>
                <a:latin typeface="Arial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97287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rgbClr val="FFFFFF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97288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97289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rgbClr val="FFFFFF"/>
                </a:solidFill>
                <a:latin typeface="Arial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97290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rgbClr val="FFFFFF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97291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pic>
        <p:nvPicPr>
          <p:cNvPr id="97292" name="Picture 18" descr="hive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3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L'experiència de l'espai rural de Gallecs.  </a:t>
            </a:r>
          </a:p>
          <a:p>
            <a:pPr>
              <a:lnSpc>
                <a:spcPct val="120000"/>
              </a:lnSpc>
              <a:defRPr/>
            </a:pPr>
            <a:r>
              <a:rPr lang="ca-ES" sz="18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OFERTA PEDAGÒGICA DEL CONSORCI</a:t>
            </a:r>
          </a:p>
        </p:txBody>
      </p:sp>
      <p:sp>
        <p:nvSpPr>
          <p:cNvPr id="97294" name="Rectangle 16"/>
          <p:cNvSpPr>
            <a:spLocks noChangeArrowheads="1"/>
          </p:cNvSpPr>
          <p:nvPr/>
        </p:nvSpPr>
        <p:spPr bwMode="auto">
          <a:xfrm>
            <a:off x="3924300" y="4508500"/>
            <a:ext cx="1800225" cy="360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106511" name="Text Box 15"/>
          <p:cNvSpPr txBox="1">
            <a:spLocks noChangeArrowheads="1"/>
          </p:cNvSpPr>
          <p:nvPr/>
        </p:nvSpPr>
        <p:spPr bwMode="auto">
          <a:xfrm>
            <a:off x="3770313" y="4437063"/>
            <a:ext cx="2041525" cy="523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a-ES" sz="2800" b="1" i="1" dirty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ekton Pro" pitchFamily="34" charset="0"/>
                <a:cs typeface="+mn-cs"/>
              </a:rPr>
              <a:t>2015/2016</a:t>
            </a:r>
            <a:endParaRPr lang="es-ES" sz="2800" b="1" i="1" dirty="0">
              <a:solidFill>
                <a:srgbClr val="33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ekton Pro" pitchFamily="34" charset="0"/>
              <a:cs typeface="+mn-cs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98307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98308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98309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98310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98311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98312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98313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/>
          </a:p>
        </p:txBody>
      </p:sp>
      <p:sp>
        <p:nvSpPr>
          <p:cNvPr id="28691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L'experiència de l'espai rural de Gallecs.  </a:t>
            </a:r>
          </a:p>
          <a:p>
            <a:pPr algn="l" eaLnBrk="1" hangingPunct="1">
              <a:lnSpc>
                <a:spcPct val="120000"/>
              </a:lnSpc>
              <a:defRPr/>
            </a:pPr>
            <a:r>
              <a:rPr lang="ca-ES" sz="18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OFERTA PEDAGÒGICA DEL CONSORCI</a:t>
            </a:r>
            <a:endParaRPr lang="ca-ES" sz="1600" b="1">
              <a:solidFill>
                <a:srgbClr val="66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l" eaLnBrk="1" hangingPunct="1">
              <a:defRPr/>
            </a:pPr>
            <a:r>
              <a:rPr lang="ca-ES" sz="1600" b="1" i="1">
                <a:solidFill>
                  <a:srgbClr val="006600"/>
                </a:solidFill>
                <a:latin typeface="Arial" charset="0"/>
              </a:rPr>
              <a:t>	</a:t>
            </a:r>
            <a:r>
              <a:rPr lang="ca-ES" sz="2000" b="1" i="1">
                <a:solidFill>
                  <a:schemeClr val="bg1"/>
                </a:solidFill>
                <a:latin typeface="Arial" charset="0"/>
              </a:rPr>
              <a:t>                   </a:t>
            </a:r>
          </a:p>
        </p:txBody>
      </p:sp>
      <p:pic>
        <p:nvPicPr>
          <p:cNvPr id="98315" name="Picture 20" descr="hive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6" name="Picture 13" descr="DSC0097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5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Documents and Settings\gsafont\Escritorio\fotos per el plafó\selecció plafó\l'horta i l'educació ambient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99332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99333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99334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rgbClr val="FFFFFF"/>
                </a:solidFill>
                <a:latin typeface="Arial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99335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rgbClr val="FFFFFF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99336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99337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rgbClr val="FFFFFF"/>
                </a:solidFill>
                <a:latin typeface="Arial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99338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rgbClr val="FFFFFF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99339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pic>
        <p:nvPicPr>
          <p:cNvPr id="99340" name="Picture 18" descr="hive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3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L'experiència de l'espai rural de Gallecs.  </a:t>
            </a:r>
          </a:p>
          <a:p>
            <a:pPr>
              <a:lnSpc>
                <a:spcPct val="120000"/>
              </a:lnSpc>
              <a:defRPr/>
            </a:pPr>
            <a:r>
              <a:rPr lang="ca-ES" sz="18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OFERTA PEDAGÒGICA DEL CONSORCI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2 CuadroTexto"/>
          <p:cNvSpPr txBox="1">
            <a:spLocks noChangeArrowheads="1"/>
          </p:cNvSpPr>
          <p:nvPr/>
        </p:nvSpPr>
        <p:spPr bwMode="auto">
          <a:xfrm>
            <a:off x="1403350" y="6026150"/>
            <a:ext cx="66976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a-ES" sz="3600" b="1">
                <a:solidFill>
                  <a:srgbClr val="FFFFFF"/>
                </a:solidFill>
              </a:rPr>
              <a:t>L’hort escolar de Can Besora</a:t>
            </a:r>
          </a:p>
        </p:txBody>
      </p:sp>
      <p:sp>
        <p:nvSpPr>
          <p:cNvPr id="100356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100357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100358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100359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rgbClr val="FFFFFF"/>
                </a:solidFill>
                <a:latin typeface="Arial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100360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rgbClr val="FFFFFF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100361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100362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rgbClr val="FFFFFF"/>
                </a:solidFill>
                <a:latin typeface="Arial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100363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rgbClr val="FFFFFF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407564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L'experiència de l'espai rural de Gallecs.  </a:t>
            </a:r>
          </a:p>
          <a:p>
            <a:pPr>
              <a:lnSpc>
                <a:spcPct val="120000"/>
              </a:lnSpc>
              <a:defRPr/>
            </a:pPr>
            <a:r>
              <a:rPr lang="ca-ES" sz="18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OFERTA PEDAGÒGICA DEL CONSORCI</a:t>
            </a:r>
            <a:endParaRPr lang="es-ES" sz="1800" b="1">
              <a:solidFill>
                <a:srgbClr val="66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100365" name="Picture 18" descr="hive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3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defRPr/>
            </a:pPr>
            <a:endParaRPr lang="ca-ES" sz="1800" b="1">
              <a:solidFill>
                <a:srgbClr val="66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\\Sv-erg\dades$\General\FOTOS (AAAA_MM_DD)\2014\FIRA DE LA MONGETA\DSC_07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\\Sv-erg\dades$\General\FOTOS\19-06-2010 sortida horta ecològica\IMGP32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3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102404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102405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102406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rgbClr val="FFFFFF"/>
                </a:solidFill>
                <a:latin typeface="Arial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102407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rgbClr val="FFFFFF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102408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102409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rgbClr val="FFFFFF"/>
                </a:solidFill>
                <a:latin typeface="Arial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102410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rgbClr val="FFFFFF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rgbClr val="FFFFFF"/>
              </a:solidFill>
              <a:latin typeface="Arial" charset="0"/>
            </a:endParaRPr>
          </a:p>
          <a:p>
            <a:r>
              <a:rPr lang="ca-ES" sz="2000" b="1" i="1">
                <a:solidFill>
                  <a:srgbClr val="FFFFFF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408588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L'experiència de l'espai rural de Gallecs.  </a:t>
            </a:r>
          </a:p>
          <a:p>
            <a:pPr>
              <a:lnSpc>
                <a:spcPct val="120000"/>
              </a:lnSpc>
              <a:defRPr/>
            </a:pPr>
            <a:r>
              <a:rPr lang="ca-ES" sz="18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OFERTA PEDAGÒGICA DEL CONSORCI</a:t>
            </a:r>
            <a:endParaRPr lang="es-ES" sz="1800" b="1">
              <a:solidFill>
                <a:srgbClr val="66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102412" name="Picture 18" descr="hive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3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defRPr/>
            </a:pPr>
            <a:endParaRPr lang="ca-ES" sz="1800" b="1">
              <a:solidFill>
                <a:srgbClr val="66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2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gsafont\Escritorio\fotos memoria 2013\Paisat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04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1 CuadroTexto"/>
          <p:cNvSpPr txBox="1">
            <a:spLocks noChangeArrowheads="1"/>
          </p:cNvSpPr>
          <p:nvPr/>
        </p:nvSpPr>
        <p:spPr bwMode="auto">
          <a:xfrm>
            <a:off x="2051050" y="3952875"/>
            <a:ext cx="7092950" cy="253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a-ES" sz="4800">
                <a:solidFill>
                  <a:srgbClr val="000000"/>
                </a:solidFill>
              </a:rPr>
              <a:t>Gallecs i Slow Food</a:t>
            </a:r>
          </a:p>
          <a:p>
            <a:pPr eaLnBrk="0" hangingPunct="0">
              <a:buFontTx/>
              <a:buChar char="•"/>
            </a:pPr>
            <a:r>
              <a:rPr lang="ca-ES" sz="2800">
                <a:solidFill>
                  <a:srgbClr val="000000"/>
                </a:solidFill>
              </a:rPr>
              <a:t>Comunitat de l’aliment</a:t>
            </a:r>
          </a:p>
          <a:p>
            <a:pPr eaLnBrk="0" hangingPunct="0">
              <a:buFontTx/>
              <a:buChar char="•"/>
            </a:pPr>
            <a:r>
              <a:rPr lang="ca-ES" sz="2800">
                <a:solidFill>
                  <a:srgbClr val="000000"/>
                </a:solidFill>
              </a:rPr>
              <a:t>Baluard de la mongeta del ganxet</a:t>
            </a:r>
          </a:p>
          <a:p>
            <a:pPr eaLnBrk="0" hangingPunct="0">
              <a:buFontTx/>
              <a:buChar char="•"/>
            </a:pPr>
            <a:r>
              <a:rPr lang="ca-ES" sz="2800">
                <a:solidFill>
                  <a:srgbClr val="000000"/>
                </a:solidFill>
              </a:rPr>
              <a:t>Menjadors escolars ecològics</a:t>
            </a:r>
          </a:p>
          <a:p>
            <a:pPr eaLnBrk="0" hangingPunct="0">
              <a:buFontTx/>
              <a:buChar char="•"/>
            </a:pPr>
            <a:r>
              <a:rPr lang="ca-ES" sz="2800">
                <a:solidFill>
                  <a:srgbClr val="000000"/>
                </a:solidFill>
              </a:rPr>
              <a:t>Recuperació de varietats locals i tradicionals</a:t>
            </a:r>
          </a:p>
        </p:txBody>
      </p:sp>
      <p:pic>
        <p:nvPicPr>
          <p:cNvPr id="104451" name="Picture 2" descr="C:\Documents and Settings\gsafont\Escritorio\slow_food_logo_redlarg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811213"/>
            <a:ext cx="426720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104453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104454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104455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104456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pic>
        <p:nvPicPr>
          <p:cNvPr id="104457" name="Picture 18" descr="hive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3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L'experiència de l'espai rural de Gallecs.  </a:t>
            </a:r>
          </a:p>
          <a:p>
            <a:pPr>
              <a:lnSpc>
                <a:spcPct val="120000"/>
              </a:lnSpc>
              <a:defRPr/>
            </a:pPr>
            <a:r>
              <a:rPr lang="ca-ES" sz="18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GALLECS I SLOW FOOD 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G:\base de dades definitiva 2011\P10206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105476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105477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105478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105479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pic>
        <p:nvPicPr>
          <p:cNvPr id="105480" name="Picture 18" descr="hive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3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L'experiència de l'espai rural de Gallecs.  </a:t>
            </a:r>
          </a:p>
          <a:p>
            <a:pPr>
              <a:lnSpc>
                <a:spcPct val="120000"/>
              </a:lnSpc>
              <a:defRPr/>
            </a:pPr>
            <a:r>
              <a:rPr lang="ca-ES" sz="18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GALLECS I SLOW FOOD </a:t>
            </a:r>
          </a:p>
        </p:txBody>
      </p:sp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0" y="908050"/>
            <a:ext cx="9180513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ca-ES" sz="1800" b="1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VISITA DE CARLO PETRINI FUNDADOR SLOW FOOD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G:\base de dades definitiva 2011\P10206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9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106500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106501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106502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106503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pic>
        <p:nvPicPr>
          <p:cNvPr id="106504" name="Picture 18" descr="hive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3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L'experiència de l'espai rural de Gallecs.  </a:t>
            </a:r>
          </a:p>
          <a:p>
            <a:pPr>
              <a:lnSpc>
                <a:spcPct val="120000"/>
              </a:lnSpc>
              <a:defRPr/>
            </a:pPr>
            <a:r>
              <a:rPr lang="ca-ES" sz="18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GALLECS I SLOW FOOD </a:t>
            </a:r>
          </a:p>
        </p:txBody>
      </p:sp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0" y="908050"/>
            <a:ext cx="6011863" cy="422275"/>
          </a:xfrm>
          <a:prstGeom prst="rect">
            <a:avLst/>
          </a:prstGeom>
          <a:solidFill>
            <a:schemeClr val="bg1">
              <a:alpha val="60001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ca-ES" sz="1800" b="1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VISITA DE CARLO PETRINI FUNDADOR SLOW FOOD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4" descr="IMGP356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7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108548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108549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108550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108551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pic>
        <p:nvPicPr>
          <p:cNvPr id="108552" name="Picture 18" descr="hive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3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a-ES" sz="16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L'experiència de l'espai rural de Gallecs.  </a:t>
            </a:r>
          </a:p>
          <a:p>
            <a:pPr>
              <a:lnSpc>
                <a:spcPct val="120000"/>
              </a:lnSpc>
              <a:defRPr/>
            </a:pPr>
            <a:r>
              <a:rPr lang="ca-ES" sz="18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GALLECS I SLOW FOOD </a:t>
            </a:r>
          </a:p>
        </p:txBody>
      </p:sp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0" y="908050"/>
            <a:ext cx="6227763" cy="422275"/>
          </a:xfrm>
          <a:prstGeom prst="rect">
            <a:avLst/>
          </a:prstGeom>
          <a:solidFill>
            <a:schemeClr val="bg1">
              <a:alpha val="60001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ca-ES" sz="1800" b="1" dirty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FIRA SLOW FOOD “TERRA MADRE” A TORINO, ITALIA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https://fbcdn-sphotos-c-a.akamaihd.net/hphotos-ak-xpa1/t31.0-8/10517244_801360146571946_659067784893728166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2475"/>
            <a:ext cx="9144000" cy="610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0" y="908050"/>
            <a:ext cx="6227763" cy="422275"/>
          </a:xfrm>
          <a:prstGeom prst="rect">
            <a:avLst/>
          </a:prstGeom>
          <a:solidFill>
            <a:schemeClr val="bg1">
              <a:alpha val="60001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ca-ES" sz="1800" b="1" dirty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FIRA SLOW FOOD “TERRA MADRE” A TORINO, ITALIA</a:t>
            </a:r>
          </a:p>
        </p:txBody>
      </p:sp>
      <p:sp>
        <p:nvSpPr>
          <p:cNvPr id="109572" name="Rectangle 5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109573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109574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109575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sp>
        <p:nvSpPr>
          <p:cNvPr id="109576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>
              <a:solidFill>
                <a:srgbClr val="000000"/>
              </a:solidFill>
            </a:endParaRPr>
          </a:p>
        </p:txBody>
      </p:sp>
      <p:pic>
        <p:nvPicPr>
          <p:cNvPr id="109577" name="Picture 18" descr="hive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a-ES" sz="16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L'experiència de l'espai rural de Gallecs.  </a:t>
            </a:r>
          </a:p>
          <a:p>
            <a:pPr>
              <a:lnSpc>
                <a:spcPct val="120000"/>
              </a:lnSpc>
              <a:defRPr/>
            </a:pPr>
            <a:r>
              <a:rPr lang="ca-ES" sz="18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GALLECS I SLOW FOOD 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04938" y="404813"/>
            <a:ext cx="11004551" cy="618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r>
              <a:rPr lang="ca-ES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L'experiència de l'espai rural de Gallecs.  </a:t>
            </a:r>
          </a:p>
          <a:p>
            <a:pPr>
              <a:lnSpc>
                <a:spcPct val="120000"/>
              </a:lnSpc>
              <a:defRPr/>
            </a:pPr>
            <a:r>
              <a:rPr lang="ca-ES" sz="28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GALLECS I EL NO MALBARATAMENT ALIMENTARI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111619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111620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L’espai rural de Gallecs i l’agricultura ecològica                         20 d’octubre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111621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111622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111623" name="Text Box 13"/>
          <p:cNvSpPr txBox="1">
            <a:spLocks noChangeArrowheads="1"/>
          </p:cNvSpPr>
          <p:nvPr/>
        </p:nvSpPr>
        <p:spPr bwMode="auto">
          <a:xfrm>
            <a:off x="71438" y="3175"/>
            <a:ext cx="918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i="1">
                <a:solidFill>
                  <a:schemeClr val="bg1"/>
                </a:solidFill>
                <a:latin typeface="Arial" charset="0"/>
              </a:rPr>
              <a:t>Desenvolupament rural i gestió del territori                                   11 de desembre de 2010</a:t>
            </a:r>
            <a:endParaRPr lang="ca-ES" sz="1600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111624" name="Text Box 19"/>
          <p:cNvSpPr txBox="1">
            <a:spLocks noChangeArrowheads="1"/>
          </p:cNvSpPr>
          <p:nvPr/>
        </p:nvSpPr>
        <p:spPr bwMode="auto">
          <a:xfrm>
            <a:off x="71438" y="3175"/>
            <a:ext cx="9180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i="1">
                <a:solidFill>
                  <a:schemeClr val="bg1"/>
                </a:solidFill>
                <a:latin typeface="Arial" charset="0"/>
              </a:rPr>
              <a:t>Gallecs, el pulmó de Mollet                           16 de setembre de 2010      </a:t>
            </a:r>
            <a:endParaRPr lang="ca-ES" b="1" i="1">
              <a:solidFill>
                <a:schemeClr val="bg1"/>
              </a:solidFill>
              <a:latin typeface="Arial" charset="0"/>
            </a:endParaRPr>
          </a:p>
          <a:p>
            <a:r>
              <a:rPr lang="ca-ES" sz="2000" b="1" i="1">
                <a:solidFill>
                  <a:schemeClr val="bg1"/>
                </a:solidFill>
                <a:latin typeface="Arial" charset="0"/>
              </a:rPr>
              <a:t>			                   </a:t>
            </a:r>
          </a:p>
        </p:txBody>
      </p:sp>
      <p:sp>
        <p:nvSpPr>
          <p:cNvPr id="111625" name="Rectangle 10"/>
          <p:cNvSpPr>
            <a:spLocks noChangeArrowheads="1"/>
          </p:cNvSpPr>
          <p:nvPr/>
        </p:nvSpPr>
        <p:spPr bwMode="auto">
          <a:xfrm flipV="1">
            <a:off x="0" y="0"/>
            <a:ext cx="9144000" cy="76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s-ES"/>
          </a:p>
        </p:txBody>
      </p:sp>
      <p:sp>
        <p:nvSpPr>
          <p:cNvPr id="28691" name="Text Box 13"/>
          <p:cNvSpPr txBox="1">
            <a:spLocks noChangeArrowheads="1"/>
          </p:cNvSpPr>
          <p:nvPr/>
        </p:nvSpPr>
        <p:spPr bwMode="auto">
          <a:xfrm>
            <a:off x="0" y="0"/>
            <a:ext cx="91805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a-ES" sz="1600" b="1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L'experiència de l'espai rural de Gallecs</a:t>
            </a:r>
          </a:p>
          <a:p>
            <a:pPr>
              <a:defRPr/>
            </a:pPr>
            <a:r>
              <a:rPr lang="ca-ES" sz="1600" b="1" i="1">
                <a:solidFill>
                  <a:srgbClr val="006600"/>
                </a:solidFill>
                <a:latin typeface="Arial" charset="0"/>
                <a:cs typeface="+mn-cs"/>
              </a:rPr>
              <a:t>	</a:t>
            </a:r>
            <a:r>
              <a:rPr lang="ca-ES" sz="2000" b="1" i="1">
                <a:solidFill>
                  <a:schemeClr val="bg1"/>
                </a:solidFill>
                <a:latin typeface="Arial" charset="0"/>
                <a:cs typeface="+mn-cs"/>
              </a:rPr>
              <a:t>                   </a:t>
            </a:r>
          </a:p>
        </p:txBody>
      </p:sp>
      <p:pic>
        <p:nvPicPr>
          <p:cNvPr id="111627" name="Picture 20" descr="hive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8" name="Picture 15" descr="G:\xerrada reus\FOTOS (AAAA_MM_DD)\2011\2011_6_04\P1020744.JPG"/>
          <p:cNvPicPr>
            <a:picLocks noChangeAspect="1" noChangeArrowheads="1"/>
          </p:cNvPicPr>
          <p:nvPr/>
        </p:nvPicPr>
        <p:blipFill>
          <a:blip r:embed="rId4" cstate="print"/>
          <a:srcRect t="18864"/>
          <a:stretch>
            <a:fillRect/>
          </a:stretch>
        </p:blipFill>
        <p:spPr bwMode="auto">
          <a:xfrm>
            <a:off x="0" y="746125"/>
            <a:ext cx="10044113" cy="611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9" name="Rectangle 5"/>
          <p:cNvSpPr>
            <a:spLocks noChangeArrowheads="1"/>
          </p:cNvSpPr>
          <p:nvPr/>
        </p:nvSpPr>
        <p:spPr bwMode="auto">
          <a:xfrm>
            <a:off x="0" y="765175"/>
            <a:ext cx="9144000" cy="1554163"/>
          </a:xfrm>
          <a:prstGeom prst="rect">
            <a:avLst/>
          </a:prstGeom>
          <a:solidFill>
            <a:srgbClr val="008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7200" indent="-457200"/>
            <a:r>
              <a:rPr lang="ca-ES" sz="3200" b="1">
                <a:solidFill>
                  <a:schemeClr val="bg1"/>
                </a:solidFill>
                <a:latin typeface="Arial" charset="0"/>
              </a:rPr>
              <a:t>    ACTIVITATS ASSOCIATIVES, TREBALLS EN XARXA I LA REALITZACIÓ D’ACTIVITATS DE VOLUNTARIAT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C5522FF6-C01B-4825-9B1C-551267F14809" descr="98FE6552-AF9C-441A-AEBB-0126F035FEA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10055225" cy="665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3850" y="0"/>
            <a:ext cx="9744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5" name="2 CuadroTexto"/>
          <p:cNvSpPr txBox="1">
            <a:spLocks noChangeArrowheads="1"/>
          </p:cNvSpPr>
          <p:nvPr/>
        </p:nvSpPr>
        <p:spPr bwMode="auto">
          <a:xfrm>
            <a:off x="323528" y="692150"/>
            <a:ext cx="9145016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a-ES" sz="4000" b="1" dirty="0">
                <a:solidFill>
                  <a:srgbClr val="FFFFFF"/>
                </a:solidFill>
                <a:latin typeface="Calibri" pitchFamily="34" charset="0"/>
              </a:rPr>
              <a:t>PROJECTES de dinamització i emprenedoria</a:t>
            </a:r>
          </a:p>
          <a:p>
            <a:endParaRPr lang="ca-ES" sz="4000" b="1" dirty="0">
              <a:solidFill>
                <a:srgbClr val="FFFFFF"/>
              </a:solidFill>
              <a:latin typeface="Calibri" pitchFamily="34" charset="0"/>
            </a:endParaRPr>
          </a:p>
          <a:p>
            <a:endParaRPr lang="ca-ES" sz="4000" b="1" dirty="0">
              <a:solidFill>
                <a:srgbClr val="FFFFFF"/>
              </a:solidFill>
              <a:latin typeface="Calibri" pitchFamily="34" charset="0"/>
            </a:endParaRPr>
          </a:p>
          <a:p>
            <a:endParaRPr lang="ca-ES" sz="4000" b="1" dirty="0">
              <a:solidFill>
                <a:srgbClr val="FFFFFF"/>
              </a:solidFill>
              <a:latin typeface="Calibri" pitchFamily="34" charset="0"/>
            </a:endParaRPr>
          </a:p>
          <a:p>
            <a:endParaRPr lang="ca-ES" sz="4000" b="1" dirty="0">
              <a:solidFill>
                <a:srgbClr val="FFFFFF"/>
              </a:solidFill>
              <a:latin typeface="Calibri" pitchFamily="34" charset="0"/>
            </a:endParaRPr>
          </a:p>
          <a:p>
            <a:endParaRPr lang="ca-ES" sz="4000" b="1" dirty="0">
              <a:solidFill>
                <a:srgbClr val="FFFFFF"/>
              </a:solidFill>
              <a:latin typeface="Calibri" pitchFamily="34" charset="0"/>
            </a:endParaRPr>
          </a:p>
          <a:p>
            <a:endParaRPr lang="ca-ES" sz="4000" b="1" dirty="0">
              <a:solidFill>
                <a:srgbClr val="FFFFFF"/>
              </a:solidFill>
              <a:latin typeface="Calibri" pitchFamily="34" charset="0"/>
            </a:endParaRPr>
          </a:p>
          <a:p>
            <a:endParaRPr lang="ca-ES" sz="4000" b="1" dirty="0">
              <a:solidFill>
                <a:srgbClr val="FFFFFF"/>
              </a:solidFill>
              <a:latin typeface="Calibri" pitchFamily="34" charset="0"/>
            </a:endParaRPr>
          </a:p>
          <a:p>
            <a:endParaRPr lang="es-ES" sz="40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5956" name="5 Rectángulo"/>
          <p:cNvSpPr>
            <a:spLocks noChangeArrowheads="1"/>
          </p:cNvSpPr>
          <p:nvPr/>
        </p:nvSpPr>
        <p:spPr bwMode="auto">
          <a:xfrm>
            <a:off x="0" y="1595438"/>
            <a:ext cx="845978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Tx/>
              <a:buChar char="•"/>
            </a:pPr>
            <a:endParaRPr lang="ca-ES" b="1">
              <a:solidFill>
                <a:srgbClr val="FFFFFF"/>
              </a:solidFill>
              <a:latin typeface="Arial" charset="0"/>
            </a:endParaRPr>
          </a:p>
          <a:p>
            <a:pPr marL="457200" indent="-457200">
              <a:buFontTx/>
              <a:buChar char="•"/>
            </a:pPr>
            <a:endParaRPr lang="ca-ES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5957" name="4 Rectángulo"/>
          <p:cNvSpPr>
            <a:spLocks noChangeArrowheads="1"/>
          </p:cNvSpPr>
          <p:nvPr/>
        </p:nvSpPr>
        <p:spPr bwMode="auto">
          <a:xfrm>
            <a:off x="250825" y="2204864"/>
            <a:ext cx="8893175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Tx/>
              <a:buChar char="•"/>
            </a:pPr>
            <a:r>
              <a:rPr lang="ca-ES" sz="2200" b="1" dirty="0">
                <a:solidFill>
                  <a:srgbClr val="FFFFFF"/>
                </a:solidFill>
                <a:latin typeface="Arial" charset="0"/>
              </a:rPr>
              <a:t>Foment de la ramaderia ecològica.</a:t>
            </a:r>
          </a:p>
          <a:p>
            <a:pPr marL="457200" indent="-457200">
              <a:buFontTx/>
              <a:buChar char="•"/>
            </a:pPr>
            <a:endParaRPr lang="ca-ES" sz="2200" b="1" dirty="0">
              <a:solidFill>
                <a:srgbClr val="FFFFFF"/>
              </a:solidFill>
              <a:latin typeface="Arial" charset="0"/>
            </a:endParaRPr>
          </a:p>
          <a:p>
            <a:pPr marL="457200" indent="-457200">
              <a:buFontTx/>
              <a:buChar char="•"/>
            </a:pPr>
            <a:r>
              <a:rPr lang="ca-ES" sz="2200" b="1" dirty="0">
                <a:solidFill>
                  <a:srgbClr val="FFFFFF"/>
                </a:solidFill>
                <a:latin typeface="Arial" charset="0"/>
              </a:rPr>
              <a:t>Creació d’un espai de tast / espai de formació/ punt d’informació.. </a:t>
            </a:r>
          </a:p>
          <a:p>
            <a:pPr marL="457200" indent="-457200">
              <a:buFontTx/>
              <a:buChar char="•"/>
            </a:pPr>
            <a:endParaRPr lang="ca-ES" sz="2200" b="1" dirty="0">
              <a:solidFill>
                <a:srgbClr val="FFFFFF"/>
              </a:solidFill>
              <a:latin typeface="Arial" charset="0"/>
            </a:endParaRPr>
          </a:p>
          <a:p>
            <a:pPr marL="457200" indent="-457200">
              <a:buFontTx/>
              <a:buChar char="•"/>
            </a:pPr>
            <a:r>
              <a:rPr lang="ca-ES" sz="2200" b="1" dirty="0">
                <a:solidFill>
                  <a:srgbClr val="FFFFFF"/>
                </a:solidFill>
                <a:latin typeface="Arial" charset="0"/>
              </a:rPr>
              <a:t>Foment de l’alimentació saludable amb l’augment de la superfície d’horta amb objectius socials.</a:t>
            </a:r>
          </a:p>
          <a:p>
            <a:pPr marL="457200" indent="-457200">
              <a:buFontTx/>
              <a:buChar char="•"/>
            </a:pPr>
            <a:endParaRPr lang="ca-ES" sz="2200" b="1" dirty="0">
              <a:solidFill>
                <a:srgbClr val="FFFFFF"/>
              </a:solidFill>
              <a:latin typeface="Arial" charset="0"/>
            </a:endParaRPr>
          </a:p>
          <a:p>
            <a:pPr marL="457200" indent="-457200">
              <a:buFontTx/>
              <a:buChar char="•"/>
            </a:pPr>
            <a:r>
              <a:rPr lang="ca-ES" sz="2200" b="1" dirty="0">
                <a:solidFill>
                  <a:srgbClr val="FFFFFF"/>
                </a:solidFill>
                <a:latin typeface="Arial" charset="0"/>
              </a:rPr>
              <a:t>Elaboració de nous productes de Gallecs.</a:t>
            </a:r>
          </a:p>
        </p:txBody>
      </p:sp>
    </p:spTree>
    <p:extLst>
      <p:ext uri="{BB962C8B-B14F-4D97-AF65-F5344CB8AC3E}">
        <p14:creationId xmlns:p14="http://schemas.microsoft.com/office/powerpoint/2010/main" val="3861872641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>
            <a:alpha val="50000"/>
          </a:srgb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>
            <a:alpha val="50000"/>
          </a:srgb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Diseño predeterminado">
  <a:themeElements>
    <a:clrScheme name="1_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iseño predeterminado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ítol">
  <a:themeElements>
    <a:clrScheme name="Títo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íto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altLang="es-ES" sz="2400" b="1" i="0" u="sng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95-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altLang="es-ES" sz="2400" b="1" i="0" u="sng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95-Black" pitchFamily="34" charset="0"/>
          </a:defRPr>
        </a:defPPr>
      </a:lstStyle>
    </a:lnDef>
  </a:objectDefaults>
  <a:extraClrSchemeLst>
    <a:extraClrScheme>
      <a:clrScheme name="Títo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íto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íto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íto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íto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íto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íto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íto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íto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íto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íto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íto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Consell Admin. interior">
  <a:themeElements>
    <a:clrScheme name="1_Consell Admin. interio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onsell Admin. interio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altLang="es-ES" sz="2400" b="1" i="0" u="sng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95-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altLang="es-ES" sz="2400" b="1" i="0" u="sng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95-Black" pitchFamily="34" charset="0"/>
          </a:defRPr>
        </a:defPPr>
      </a:lstStyle>
    </a:lnDef>
  </a:objectDefaults>
  <a:extraClrSchemeLst>
    <a:extraClrScheme>
      <a:clrScheme name="1_Consell Admin. interi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sell Admin. interi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sell Admin. interi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sell Admin. interi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sell Admin. interi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sell Admin. interi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sell Admin. interi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sell Admin. interi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sell Admin. interi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sell Admin. interi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sell Admin. interi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sell Admin. interi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Consell Admin. interior">
  <a:themeElements>
    <a:clrScheme name="Consell Admin. interio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nsell Admin. interio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altLang="es-ES" sz="2400" b="1" i="0" u="sng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95-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altLang="es-ES" sz="2400" b="1" i="0" u="sng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95-Black" pitchFamily="34" charset="0"/>
          </a:defRPr>
        </a:defPPr>
      </a:lstStyle>
    </a:lnDef>
  </a:objectDefaults>
  <a:extraClrSchemeLst>
    <a:extraClrScheme>
      <a:clrScheme name="Consell Admin. interi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sell Admin. interi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sell Admin. interi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sell Admin. interi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sell Admin. interi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sell Admin. interi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sell Admin. interi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sell Admin. interi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sell Admin. interi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sell Admin. interi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sell Admin. interi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sell Admin. interi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0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>
            <a:alpha val="50000"/>
          </a:srgb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>
            <a:alpha val="50000"/>
          </a:srgb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>
            <a:alpha val="50000"/>
          </a:srgb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>
            <a:alpha val="50000"/>
          </a:srgb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>
            <a:alpha val="50000"/>
          </a:srgb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>
            <a:alpha val="50000"/>
          </a:srgb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>
            <a:alpha val="50000"/>
          </a:srgb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>
            <a:alpha val="50000"/>
          </a:srgb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>
            <a:alpha val="50000"/>
          </a:srgb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>
            <a:alpha val="50000"/>
          </a:srgb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>
            <a:alpha val="50000"/>
          </a:srgb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>
            <a:alpha val="50000"/>
          </a:srgb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>
            <a:alpha val="50000"/>
          </a:srgb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>
            <a:alpha val="50000"/>
          </a:srgb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>
            <a:alpha val="50000"/>
          </a:srgb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>
            <a:alpha val="50000"/>
          </a:srgb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Diseño predeterminado">
  <a:themeElements>
    <a:clrScheme name="6_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6_Diseño predeterminado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29142</TotalTime>
  <Words>3517</Words>
  <Application>Microsoft Office PowerPoint</Application>
  <PresentationFormat>Presentación en pantalla (4:3)</PresentationFormat>
  <Paragraphs>710</Paragraphs>
  <Slides>109</Slides>
  <Notes>27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14</vt:i4>
      </vt:variant>
      <vt:variant>
        <vt:lpstr>Servidores OLE incrustados</vt:lpstr>
      </vt:variant>
      <vt:variant>
        <vt:i4>3</vt:i4>
      </vt:variant>
      <vt:variant>
        <vt:lpstr>Títulos de diapositiva</vt:lpstr>
      </vt:variant>
      <vt:variant>
        <vt:i4>109</vt:i4>
      </vt:variant>
    </vt:vector>
  </HeadingPairs>
  <TitlesOfParts>
    <vt:vector size="133" baseType="lpstr">
      <vt:lpstr>Arial</vt:lpstr>
      <vt:lpstr>Arial Black</vt:lpstr>
      <vt:lpstr>Calibri</vt:lpstr>
      <vt:lpstr>Helvetica95-Black</vt:lpstr>
      <vt:lpstr>Tekton Pro</vt:lpstr>
      <vt:lpstr>Times New Roman</vt:lpstr>
      <vt:lpstr>Wingdings</vt:lpstr>
      <vt:lpstr>Diseño predeterminado</vt:lpstr>
      <vt:lpstr>4_Diseño predeterminado</vt:lpstr>
      <vt:lpstr>5_Diseño predeterminado</vt:lpstr>
      <vt:lpstr>7_Diseño predeterminado</vt:lpstr>
      <vt:lpstr>12_Diseño predeterminado</vt:lpstr>
      <vt:lpstr>2_Diseño predeterminado</vt:lpstr>
      <vt:lpstr>3_Diseño predeterminado</vt:lpstr>
      <vt:lpstr>8_Diseño predeterminado</vt:lpstr>
      <vt:lpstr>6_Diseño predeterminado</vt:lpstr>
      <vt:lpstr>1_Diseño predeterminado</vt:lpstr>
      <vt:lpstr>Títol</vt:lpstr>
      <vt:lpstr>1_Consell Admin. interior</vt:lpstr>
      <vt:lpstr>Consell Admin. interior</vt:lpstr>
      <vt:lpstr>10_Diseño predeterminado</vt:lpstr>
      <vt:lpstr>Gráfico</vt:lpstr>
      <vt:lpstr>Chart</vt:lpstr>
      <vt:lpstr>Acrobat Document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3. PLA DE GESTIÓ PATRIMONIAL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 título de diapositiva</dc:title>
  <dc:creator>.</dc:creator>
  <cp:lastModifiedBy>gsafont</cp:lastModifiedBy>
  <cp:revision>1347</cp:revision>
  <cp:lastPrinted>2011-11-13T12:27:55Z</cp:lastPrinted>
  <dcterms:created xsi:type="dcterms:W3CDTF">2001-10-26T10:29:12Z</dcterms:created>
  <dcterms:modified xsi:type="dcterms:W3CDTF">2017-12-01T11:20:42Z</dcterms:modified>
</cp:coreProperties>
</file>